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omments/modernComment_146B_36B7A34.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471_12F3DDC6.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5228" r:id="rId2"/>
    <p:sldId id="5227" r:id="rId3"/>
    <p:sldId id="5230" r:id="rId4"/>
    <p:sldId id="5231" r:id="rId5"/>
    <p:sldId id="5258" r:id="rId6"/>
    <p:sldId id="5233" r:id="rId7"/>
    <p:sldId id="5226" r:id="rId8"/>
    <p:sldId id="2147483388" r:id="rId9"/>
    <p:sldId id="2147483459" r:id="rId10"/>
    <p:sldId id="2147483460" r:id="rId11"/>
    <p:sldId id="5259" r:id="rId12"/>
    <p:sldId id="5224" r:id="rId13"/>
    <p:sldId id="2147483453" r:id="rId14"/>
    <p:sldId id="5223" r:id="rId15"/>
    <p:sldId id="5249" r:id="rId16"/>
    <p:sldId id="5262" r:id="rId17"/>
    <p:sldId id="2147483457" r:id="rId18"/>
    <p:sldId id="2147483454" r:id="rId19"/>
    <p:sldId id="2147483458" r:id="rId20"/>
    <p:sldId id="2147483456" r:id="rId21"/>
    <p:sldId id="5263" r:id="rId22"/>
    <p:sldId id="2147483455" r:id="rId23"/>
    <p:sldId id="5251" r:id="rId24"/>
    <p:sldId id="521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64" userDrawn="1">
          <p15:clr>
            <a:srgbClr val="A4A3A4"/>
          </p15:clr>
        </p15:guide>
        <p15:guide id="2"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C02530-EE10-EFAC-0894-FAF741FE20E2}" name="FRIERSON, ASHLEY D." initials="AF" userId="S::AFRIERSON@lawa.org::31c18544-a163-462e-936b-42f3a5eec59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BED"/>
    <a:srgbClr val="F5F6F7"/>
    <a:srgbClr val="333F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50" d="100"/>
          <a:sy n="150" d="100"/>
        </p:scale>
        <p:origin x="702" y="150"/>
      </p:cViewPr>
      <p:guideLst>
        <p:guide pos="3864"/>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omments/modernComment_146B_36B7A34.xml><?xml version="1.0" encoding="utf-8"?>
<p188:cmLst xmlns:a="http://schemas.openxmlformats.org/drawingml/2006/main" xmlns:r="http://schemas.openxmlformats.org/officeDocument/2006/relationships" xmlns:p188="http://schemas.microsoft.com/office/powerpoint/2018/8/main">
  <p188:cm id="{664B664D-1F90-4B77-AE89-54A6777F52A4}" authorId="{0BC02530-EE10-EFAC-0894-FAF741FE20E2}" created="2025-11-18T20:18:55.163">
    <ac:deMkLst xmlns:ac="http://schemas.microsoft.com/office/drawing/2013/main/command">
      <pc:docMk xmlns:pc="http://schemas.microsoft.com/office/powerpoint/2013/main/command"/>
      <pc:sldMk xmlns:pc="http://schemas.microsoft.com/office/powerpoint/2013/main/command" cId="57375284" sldId="5227"/>
      <ac:picMk id="3" creationId="{1701A1C3-F9BF-0A53-C61F-5443E7436B22}"/>
    </ac:deMkLst>
    <p188:txBody>
      <a:bodyPr/>
      <a:lstStyle/>
      <a:p>
        <a:r>
          <a:rPr lang="en-US"/>
          <a:t>For the introductory slide titles, I recommend taking a snapshot of the slide and uploading it to Copilot. You can then ask Copilot to edit the text to reflect the project name (or whatever the buyer prefers) while keeping the same aesthetic. Alternatively, you can ask Copilot to create a completely new image if you’d like a different look.</a:t>
        </a:r>
      </a:p>
    </p188:txBody>
  </p188:cm>
</p188:cmLst>
</file>

<file path=ppt/comments/modernComment_1471_12F3DDC6.xml><?xml version="1.0" encoding="utf-8"?>
<p188:cmLst xmlns:a="http://schemas.openxmlformats.org/drawingml/2006/main" xmlns:r="http://schemas.openxmlformats.org/officeDocument/2006/relationships" xmlns:p188="http://schemas.microsoft.com/office/powerpoint/2018/8/main">
  <p188:cm id="{218523A5-CB05-425A-9F62-B7DBCDF82502}" authorId="{0BC02530-EE10-EFAC-0894-FAF741FE20E2}" created="2025-11-18T20:18:23.426">
    <ac:txMkLst xmlns:ac="http://schemas.microsoft.com/office/drawing/2013/main/command">
      <pc:docMk xmlns:pc="http://schemas.microsoft.com/office/powerpoint/2013/main/command"/>
      <pc:sldMk xmlns:pc="http://schemas.microsoft.com/office/powerpoint/2013/main/command" cId="317971910" sldId="5233"/>
      <ac:spMk id="10" creationId="{C1BD8C4A-DEEE-49FF-55E7-8CE03025CBE7}"/>
      <ac:txMk cp="0" len="20">
        <ac:context len="21" hash="1405465208"/>
      </ac:txMk>
    </ac:txMkLst>
    <p188:pos x="9968517" y="291984"/>
    <p188:txBody>
      <a:bodyPr/>
      <a:lstStyle/>
      <a:p>
        <a:r>
          <a:rPr lang="en-US"/>
          <a:t>This timeline is a snapshot, so unfortunately, it cannot be edited in PowerPoint.</a:t>
        </a:r>
      </a:p>
    </p188:txBody>
  </p188:cm>
</p188:cmLst>
</file>

<file path=ppt/diagrams/_rels/data3.xml.rels><?xml version="1.0" encoding="UTF-8" standalone="yes"?>
<Relationships xmlns="http://schemas.openxmlformats.org/package/2006/relationships"><Relationship Id="rId1" Type="http://schemas.openxmlformats.org/officeDocument/2006/relationships/hyperlink" Target="mailto:Support@GoBonfire.com"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mailto:Support@GoBonfire.co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3E1F0C-4567-4CA7-ABDA-2E6291916EE3}"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E92A2463-98C3-481A-8F93-E68BB3B0091D}">
      <dgm:prSet/>
      <dgm:spPr/>
      <dgm:t>
        <a:bodyPr/>
        <a:lstStyle/>
        <a:p>
          <a:pPr>
            <a:lnSpc>
              <a:spcPct val="100000"/>
            </a:lnSpc>
          </a:pPr>
          <a:r>
            <a:rPr kumimoji="0" lang="en-US" b="0"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The following requirements do not require the completion of forms but may be incorporated as provisions of the contract:</a:t>
          </a:r>
        </a:p>
      </dgm:t>
    </dgm:pt>
    <dgm:pt modelId="{12F3B4B2-46C8-4B9C-9D3D-414D9EF725CF}" type="parTrans" cxnId="{2781ED3A-82DC-4C45-A70A-2C14152B2280}">
      <dgm:prSet/>
      <dgm:spPr/>
      <dgm:t>
        <a:bodyPr/>
        <a:lstStyle/>
        <a:p>
          <a:endParaRPr lang="en-US"/>
        </a:p>
      </dgm:t>
    </dgm:pt>
    <dgm:pt modelId="{6B0A4B88-623E-43D6-9BE1-362685D59DF1}" type="sibTrans" cxnId="{2781ED3A-82DC-4C45-A70A-2C14152B2280}">
      <dgm:prSet/>
      <dgm:spPr/>
      <dgm:t>
        <a:bodyPr/>
        <a:lstStyle/>
        <a:p>
          <a:endParaRPr lang="en-US"/>
        </a:p>
      </dgm:t>
    </dgm:pt>
    <dgm:pt modelId="{E34F83FB-DDD1-4BF4-B563-EDB746678731}">
      <dgm:prSet/>
      <dgm:spPr/>
      <dgm:t>
        <a:bodyPr/>
        <a:lstStyle/>
        <a:p>
          <a:pPr>
            <a:lnSpc>
              <a:spcPct val="100000"/>
            </a:lnSpc>
          </a:pPr>
          <a:r>
            <a:rPr kumimoji="0" lang="en-US" b="0"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Affirmative Action</a:t>
          </a:r>
        </a:p>
      </dgm:t>
    </dgm:pt>
    <dgm:pt modelId="{8606F96A-B9DC-4EC7-9ED9-134F51EACCBC}" type="parTrans" cxnId="{D3EDD955-A0B9-41B5-A757-D4B2577A2807}">
      <dgm:prSet/>
      <dgm:spPr/>
      <dgm:t>
        <a:bodyPr/>
        <a:lstStyle/>
        <a:p>
          <a:endParaRPr lang="en-US"/>
        </a:p>
      </dgm:t>
    </dgm:pt>
    <dgm:pt modelId="{ABC4E57F-CF89-49B4-80AF-37B5140A7846}" type="sibTrans" cxnId="{D3EDD955-A0B9-41B5-A757-D4B2577A2807}">
      <dgm:prSet/>
      <dgm:spPr/>
      <dgm:t>
        <a:bodyPr/>
        <a:lstStyle/>
        <a:p>
          <a:endParaRPr lang="en-US"/>
        </a:p>
      </dgm:t>
    </dgm:pt>
    <dgm:pt modelId="{73DBE882-5A0D-444F-9BDB-3AFF69ACFDAC}">
      <dgm:prSet/>
      <dgm:spPr/>
      <dgm:t>
        <a:bodyPr/>
        <a:lstStyle/>
        <a:p>
          <a:pPr>
            <a:lnSpc>
              <a:spcPct val="100000"/>
            </a:lnSpc>
          </a:pPr>
          <a:r>
            <a:rPr kumimoji="0" lang="en-US" b="0"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Child Support Obligations</a:t>
          </a:r>
        </a:p>
      </dgm:t>
    </dgm:pt>
    <dgm:pt modelId="{4715546F-9014-4128-8991-35FC9002A563}" type="parTrans" cxnId="{F020C02F-E1D1-4246-B7D8-F11F0309B757}">
      <dgm:prSet/>
      <dgm:spPr/>
      <dgm:t>
        <a:bodyPr/>
        <a:lstStyle/>
        <a:p>
          <a:endParaRPr lang="en-US"/>
        </a:p>
      </dgm:t>
    </dgm:pt>
    <dgm:pt modelId="{ED03486B-0C19-4B8A-9005-6A420804C352}" type="sibTrans" cxnId="{F020C02F-E1D1-4246-B7D8-F11F0309B757}">
      <dgm:prSet/>
      <dgm:spPr/>
      <dgm:t>
        <a:bodyPr/>
        <a:lstStyle/>
        <a:p>
          <a:endParaRPr lang="en-US"/>
        </a:p>
      </dgm:t>
    </dgm:pt>
    <dgm:pt modelId="{CD0DEC84-824D-431A-B8AE-3F95184034DD}">
      <dgm:prSet/>
      <dgm:spPr/>
      <dgm:t>
        <a:bodyPr/>
        <a:lstStyle/>
        <a:p>
          <a:pPr>
            <a:lnSpc>
              <a:spcPct val="100000"/>
            </a:lnSpc>
          </a:pPr>
          <a:r>
            <a:rPr kumimoji="0" lang="en-US" b="0"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Living Wage Ordinance</a:t>
          </a:r>
        </a:p>
      </dgm:t>
    </dgm:pt>
    <dgm:pt modelId="{44B33F1E-1B41-462A-9738-D6FA7240B05F}" type="parTrans" cxnId="{7D5232A9-C8E4-49AE-AC40-76625CE35BC1}">
      <dgm:prSet/>
      <dgm:spPr/>
      <dgm:t>
        <a:bodyPr/>
        <a:lstStyle/>
        <a:p>
          <a:endParaRPr lang="en-US"/>
        </a:p>
      </dgm:t>
    </dgm:pt>
    <dgm:pt modelId="{23BD7069-9EE2-430E-A7DC-8774ACCE1873}" type="sibTrans" cxnId="{7D5232A9-C8E4-49AE-AC40-76625CE35BC1}">
      <dgm:prSet/>
      <dgm:spPr/>
      <dgm:t>
        <a:bodyPr/>
        <a:lstStyle/>
        <a:p>
          <a:endParaRPr lang="en-US"/>
        </a:p>
      </dgm:t>
    </dgm:pt>
    <dgm:pt modelId="{429AB778-9CF4-48C3-86A3-6AF13FDAADB8}">
      <dgm:prSet/>
      <dgm:spPr/>
      <dgm:t>
        <a:bodyPr/>
        <a:lstStyle/>
        <a:p>
          <a:pPr>
            <a:lnSpc>
              <a:spcPct val="100000"/>
            </a:lnSpc>
          </a:pPr>
          <a:r>
            <a:rPr kumimoji="0" lang="en-US" b="0" i="0" u="none" strike="noStrike"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Assignment of Anti-Trust Claims</a:t>
          </a:r>
        </a:p>
      </dgm:t>
    </dgm:pt>
    <dgm:pt modelId="{67ADF117-5002-45F6-A4AA-1EF5DD2D4807}" type="parTrans" cxnId="{EC479D55-09A0-4AF7-AEEE-FD4E01DA2D65}">
      <dgm:prSet/>
      <dgm:spPr/>
      <dgm:t>
        <a:bodyPr/>
        <a:lstStyle/>
        <a:p>
          <a:endParaRPr lang="en-US"/>
        </a:p>
      </dgm:t>
    </dgm:pt>
    <dgm:pt modelId="{045F3874-68DF-43A0-B2C6-300329E341CF}" type="sibTrans" cxnId="{EC479D55-09A0-4AF7-AEEE-FD4E01DA2D65}">
      <dgm:prSet/>
      <dgm:spPr/>
      <dgm:t>
        <a:bodyPr/>
        <a:lstStyle/>
        <a:p>
          <a:endParaRPr lang="en-US"/>
        </a:p>
      </dgm:t>
    </dgm:pt>
    <dgm:pt modelId="{B46EFCB5-340D-44F8-93A4-E5ED86B0C895}" type="pres">
      <dgm:prSet presAssocID="{533E1F0C-4567-4CA7-ABDA-2E6291916EE3}" presName="outerComposite" presStyleCnt="0">
        <dgm:presLayoutVars>
          <dgm:chMax val="5"/>
          <dgm:dir/>
          <dgm:resizeHandles val="exact"/>
        </dgm:presLayoutVars>
      </dgm:prSet>
      <dgm:spPr/>
    </dgm:pt>
    <dgm:pt modelId="{7E740F77-BB60-4EFD-B121-43C04ED2675E}" type="pres">
      <dgm:prSet presAssocID="{533E1F0C-4567-4CA7-ABDA-2E6291916EE3}" presName="dummyMaxCanvas" presStyleCnt="0">
        <dgm:presLayoutVars/>
      </dgm:prSet>
      <dgm:spPr/>
    </dgm:pt>
    <dgm:pt modelId="{64E83D44-4B2D-4CDF-BBD2-432EADF0B63A}" type="pres">
      <dgm:prSet presAssocID="{533E1F0C-4567-4CA7-ABDA-2E6291916EE3}" presName="OneNode_1" presStyleLbl="node1" presStyleIdx="0" presStyleCnt="1" custScaleY="199146">
        <dgm:presLayoutVars>
          <dgm:bulletEnabled val="1"/>
        </dgm:presLayoutVars>
      </dgm:prSet>
      <dgm:spPr/>
    </dgm:pt>
  </dgm:ptLst>
  <dgm:cxnLst>
    <dgm:cxn modelId="{37589D29-7202-4064-8AB4-3597013BCFF0}" type="presOf" srcId="{73DBE882-5A0D-444F-9BDB-3AFF69ACFDAC}" destId="{64E83D44-4B2D-4CDF-BBD2-432EADF0B63A}" srcOrd="0" destOrd="3" presId="urn:microsoft.com/office/officeart/2005/8/layout/vProcess5"/>
    <dgm:cxn modelId="{5981B02A-E9A0-455B-BD31-4197468FACF3}" type="presOf" srcId="{E92A2463-98C3-481A-8F93-E68BB3B0091D}" destId="{64E83D44-4B2D-4CDF-BBD2-432EADF0B63A}" srcOrd="0" destOrd="0" presId="urn:microsoft.com/office/officeart/2005/8/layout/vProcess5"/>
    <dgm:cxn modelId="{F020C02F-E1D1-4246-B7D8-F11F0309B757}" srcId="{E92A2463-98C3-481A-8F93-E68BB3B0091D}" destId="{73DBE882-5A0D-444F-9BDB-3AFF69ACFDAC}" srcOrd="2" destOrd="0" parTransId="{4715546F-9014-4128-8991-35FC9002A563}" sibTransId="{ED03486B-0C19-4B8A-9005-6A420804C352}"/>
    <dgm:cxn modelId="{2781ED3A-82DC-4C45-A70A-2C14152B2280}" srcId="{533E1F0C-4567-4CA7-ABDA-2E6291916EE3}" destId="{E92A2463-98C3-481A-8F93-E68BB3B0091D}" srcOrd="0" destOrd="0" parTransId="{12F3B4B2-46C8-4B9C-9D3D-414D9EF725CF}" sibTransId="{6B0A4B88-623E-43D6-9BE1-362685D59DF1}"/>
    <dgm:cxn modelId="{FCFB7F49-A60F-44EB-9144-F44C67037686}" type="presOf" srcId="{CD0DEC84-824D-431A-B8AE-3F95184034DD}" destId="{64E83D44-4B2D-4CDF-BBD2-432EADF0B63A}" srcOrd="0" destOrd="4" presId="urn:microsoft.com/office/officeart/2005/8/layout/vProcess5"/>
    <dgm:cxn modelId="{EC479D55-09A0-4AF7-AEEE-FD4E01DA2D65}" srcId="{E92A2463-98C3-481A-8F93-E68BB3B0091D}" destId="{429AB778-9CF4-48C3-86A3-6AF13FDAADB8}" srcOrd="1" destOrd="0" parTransId="{67ADF117-5002-45F6-A4AA-1EF5DD2D4807}" sibTransId="{045F3874-68DF-43A0-B2C6-300329E341CF}"/>
    <dgm:cxn modelId="{D3EDD955-A0B9-41B5-A757-D4B2577A2807}" srcId="{E92A2463-98C3-481A-8F93-E68BB3B0091D}" destId="{E34F83FB-DDD1-4BF4-B563-EDB746678731}" srcOrd="0" destOrd="0" parTransId="{8606F96A-B9DC-4EC7-9ED9-134F51EACCBC}" sibTransId="{ABC4E57F-CF89-49B4-80AF-37B5140A7846}"/>
    <dgm:cxn modelId="{7D8FF38C-10C1-4FF4-B6C5-D08D97E60794}" type="presOf" srcId="{E34F83FB-DDD1-4BF4-B563-EDB746678731}" destId="{64E83D44-4B2D-4CDF-BBD2-432EADF0B63A}" srcOrd="0" destOrd="1" presId="urn:microsoft.com/office/officeart/2005/8/layout/vProcess5"/>
    <dgm:cxn modelId="{6B3E5E9F-BF8F-403A-9BE0-61AF394F0BCD}" type="presOf" srcId="{533E1F0C-4567-4CA7-ABDA-2E6291916EE3}" destId="{B46EFCB5-340D-44F8-93A4-E5ED86B0C895}" srcOrd="0" destOrd="0" presId="urn:microsoft.com/office/officeart/2005/8/layout/vProcess5"/>
    <dgm:cxn modelId="{7D5232A9-C8E4-49AE-AC40-76625CE35BC1}" srcId="{E92A2463-98C3-481A-8F93-E68BB3B0091D}" destId="{CD0DEC84-824D-431A-B8AE-3F95184034DD}" srcOrd="3" destOrd="0" parTransId="{44B33F1E-1B41-462A-9738-D6FA7240B05F}" sibTransId="{23BD7069-9EE2-430E-A7DC-8774ACCE1873}"/>
    <dgm:cxn modelId="{85428CE4-AC95-42B0-9075-F8646F18981E}" type="presOf" srcId="{429AB778-9CF4-48C3-86A3-6AF13FDAADB8}" destId="{64E83D44-4B2D-4CDF-BBD2-432EADF0B63A}" srcOrd="0" destOrd="2" presId="urn:microsoft.com/office/officeart/2005/8/layout/vProcess5"/>
    <dgm:cxn modelId="{5548792F-86A8-47E1-8BCE-87D10A524F2E}" type="presParOf" srcId="{B46EFCB5-340D-44F8-93A4-E5ED86B0C895}" destId="{7E740F77-BB60-4EFD-B121-43C04ED2675E}" srcOrd="0" destOrd="0" presId="urn:microsoft.com/office/officeart/2005/8/layout/vProcess5"/>
    <dgm:cxn modelId="{3666B866-99DE-4FE1-BE86-E4600FD9411D}" type="presParOf" srcId="{B46EFCB5-340D-44F8-93A4-E5ED86B0C895}" destId="{64E83D44-4B2D-4CDF-BBD2-432EADF0B63A}" srcOrd="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3C87A5-3DD3-4C6C-9EB4-450E43E2E8C4}"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28356A88-080F-4AC3-A764-3C201C922C42}">
      <dgm:prSet/>
      <dgm:spPr/>
      <dgm:t>
        <a:bodyPr/>
        <a:lstStyle/>
        <a:p>
          <a:r>
            <a:rPr lang="en-US" b="1" dirty="0"/>
            <a:t>If you are awarded the contract and prior to execution of the contract:</a:t>
          </a:r>
          <a:endParaRPr lang="en-US" dirty="0"/>
        </a:p>
      </dgm:t>
    </dgm:pt>
    <dgm:pt modelId="{C59AE1B6-4838-4A8E-A4F7-AF7E5A9482E4}" type="parTrans" cxnId="{3AABD818-D136-4B55-A65F-9FCD27ABA768}">
      <dgm:prSet/>
      <dgm:spPr/>
      <dgm:t>
        <a:bodyPr/>
        <a:lstStyle/>
        <a:p>
          <a:endParaRPr lang="en-US"/>
        </a:p>
      </dgm:t>
    </dgm:pt>
    <dgm:pt modelId="{F253D7FD-4EB7-462D-977E-9D3B01FDC00E}" type="sibTrans" cxnId="{3AABD818-D136-4B55-A65F-9FCD27ABA768}">
      <dgm:prSet/>
      <dgm:spPr/>
      <dgm:t>
        <a:bodyPr/>
        <a:lstStyle/>
        <a:p>
          <a:endParaRPr lang="en-US"/>
        </a:p>
      </dgm:t>
    </dgm:pt>
    <dgm:pt modelId="{D3B6CFE5-D4AE-4179-8353-6DA444AB4A53}">
      <dgm:prSet/>
      <dgm:spPr/>
      <dgm:t>
        <a:bodyPr/>
        <a:lstStyle/>
        <a:p>
          <a:r>
            <a:rPr lang="en-US" b="1"/>
            <a:t>Insurance</a:t>
          </a:r>
          <a:endParaRPr lang="en-US"/>
        </a:p>
      </dgm:t>
    </dgm:pt>
    <dgm:pt modelId="{FE6099A2-6C38-4D3C-BFFE-E0C9A152E818}" type="parTrans" cxnId="{575A98DF-C96D-4D97-BD57-45901A37BB66}">
      <dgm:prSet/>
      <dgm:spPr/>
      <dgm:t>
        <a:bodyPr/>
        <a:lstStyle/>
        <a:p>
          <a:endParaRPr lang="en-US"/>
        </a:p>
      </dgm:t>
    </dgm:pt>
    <dgm:pt modelId="{A75509DB-3B78-4947-AEC8-F5990AF22C8D}" type="sibTrans" cxnId="{575A98DF-C96D-4D97-BD57-45901A37BB66}">
      <dgm:prSet/>
      <dgm:spPr/>
      <dgm:t>
        <a:bodyPr/>
        <a:lstStyle/>
        <a:p>
          <a:endParaRPr lang="en-US"/>
        </a:p>
      </dgm:t>
    </dgm:pt>
    <dgm:pt modelId="{5956C620-F82C-45A7-9444-7EC8B5F59271}">
      <dgm:prSet/>
      <dgm:spPr/>
      <dgm:t>
        <a:bodyPr/>
        <a:lstStyle/>
        <a:p>
          <a:r>
            <a:rPr lang="en-US" b="1"/>
            <a:t>Business Tax Registration Certificate (BTRC)</a:t>
          </a:r>
          <a:endParaRPr lang="en-US"/>
        </a:p>
      </dgm:t>
    </dgm:pt>
    <dgm:pt modelId="{24C04590-937A-4883-B5EF-9173A1D348FC}" type="parTrans" cxnId="{178D7658-D175-4FD6-BFC4-EECFD345EB00}">
      <dgm:prSet/>
      <dgm:spPr/>
      <dgm:t>
        <a:bodyPr/>
        <a:lstStyle/>
        <a:p>
          <a:endParaRPr lang="en-US"/>
        </a:p>
      </dgm:t>
    </dgm:pt>
    <dgm:pt modelId="{9761A143-B585-408D-9A7C-02E69E6CFDB3}" type="sibTrans" cxnId="{178D7658-D175-4FD6-BFC4-EECFD345EB00}">
      <dgm:prSet/>
      <dgm:spPr/>
      <dgm:t>
        <a:bodyPr/>
        <a:lstStyle/>
        <a:p>
          <a:endParaRPr lang="en-US"/>
        </a:p>
      </dgm:t>
    </dgm:pt>
    <dgm:pt modelId="{A34E727A-9CAD-41F5-8E23-A9C7DA3D07D5}" type="pres">
      <dgm:prSet presAssocID="{1C3C87A5-3DD3-4C6C-9EB4-450E43E2E8C4}" presName="hierChild1" presStyleCnt="0">
        <dgm:presLayoutVars>
          <dgm:chPref val="1"/>
          <dgm:dir/>
          <dgm:animOne val="branch"/>
          <dgm:animLvl val="lvl"/>
          <dgm:resizeHandles/>
        </dgm:presLayoutVars>
      </dgm:prSet>
      <dgm:spPr/>
    </dgm:pt>
    <dgm:pt modelId="{A98ED15B-91F1-4832-AAC4-B69945019BCE}" type="pres">
      <dgm:prSet presAssocID="{28356A88-080F-4AC3-A764-3C201C922C42}" presName="hierRoot1" presStyleCnt="0"/>
      <dgm:spPr/>
    </dgm:pt>
    <dgm:pt modelId="{5C00F020-0922-46CF-8574-D77D9732A672}" type="pres">
      <dgm:prSet presAssocID="{28356A88-080F-4AC3-A764-3C201C922C42}" presName="composite" presStyleCnt="0"/>
      <dgm:spPr/>
    </dgm:pt>
    <dgm:pt modelId="{33478057-DCF6-4E69-9640-0443F00D8561}" type="pres">
      <dgm:prSet presAssocID="{28356A88-080F-4AC3-A764-3C201C922C42}" presName="background" presStyleLbl="node0" presStyleIdx="0" presStyleCnt="1"/>
      <dgm:spPr/>
    </dgm:pt>
    <dgm:pt modelId="{4F0EF7D4-E8F9-43EC-B283-2F07623BBCEC}" type="pres">
      <dgm:prSet presAssocID="{28356A88-080F-4AC3-A764-3C201C922C42}" presName="text" presStyleLbl="fgAcc0" presStyleIdx="0" presStyleCnt="1">
        <dgm:presLayoutVars>
          <dgm:chPref val="3"/>
        </dgm:presLayoutVars>
      </dgm:prSet>
      <dgm:spPr/>
    </dgm:pt>
    <dgm:pt modelId="{7F4EC03C-5B09-4C18-9962-66CD9ECD77BA}" type="pres">
      <dgm:prSet presAssocID="{28356A88-080F-4AC3-A764-3C201C922C42}" presName="hierChild2" presStyleCnt="0"/>
      <dgm:spPr/>
    </dgm:pt>
    <dgm:pt modelId="{D82FAC0A-46F3-4179-B662-3737B735320D}" type="pres">
      <dgm:prSet presAssocID="{FE6099A2-6C38-4D3C-BFFE-E0C9A152E818}" presName="Name10" presStyleLbl="parChTrans1D2" presStyleIdx="0" presStyleCnt="2"/>
      <dgm:spPr/>
    </dgm:pt>
    <dgm:pt modelId="{A5A7C2A2-1F54-4F25-9BD7-2351D448DB81}" type="pres">
      <dgm:prSet presAssocID="{D3B6CFE5-D4AE-4179-8353-6DA444AB4A53}" presName="hierRoot2" presStyleCnt="0"/>
      <dgm:spPr/>
    </dgm:pt>
    <dgm:pt modelId="{27FCB675-9FBD-401F-848D-F4F75F9C7781}" type="pres">
      <dgm:prSet presAssocID="{D3B6CFE5-D4AE-4179-8353-6DA444AB4A53}" presName="composite2" presStyleCnt="0"/>
      <dgm:spPr/>
    </dgm:pt>
    <dgm:pt modelId="{FAD3A8E7-B379-43A5-AC1C-419E4BB20A29}" type="pres">
      <dgm:prSet presAssocID="{D3B6CFE5-D4AE-4179-8353-6DA444AB4A53}" presName="background2" presStyleLbl="node2" presStyleIdx="0" presStyleCnt="2"/>
      <dgm:spPr/>
    </dgm:pt>
    <dgm:pt modelId="{0457B9FE-BA6F-46EE-8148-75FB05964BD9}" type="pres">
      <dgm:prSet presAssocID="{D3B6CFE5-D4AE-4179-8353-6DA444AB4A53}" presName="text2" presStyleLbl="fgAcc2" presStyleIdx="0" presStyleCnt="2">
        <dgm:presLayoutVars>
          <dgm:chPref val="3"/>
        </dgm:presLayoutVars>
      </dgm:prSet>
      <dgm:spPr/>
    </dgm:pt>
    <dgm:pt modelId="{E3AF2D83-E3BE-4F40-B7D3-AA2FA1DBD50D}" type="pres">
      <dgm:prSet presAssocID="{D3B6CFE5-D4AE-4179-8353-6DA444AB4A53}" presName="hierChild3" presStyleCnt="0"/>
      <dgm:spPr/>
    </dgm:pt>
    <dgm:pt modelId="{1B1FCD4E-A52E-4045-A714-188F3404A673}" type="pres">
      <dgm:prSet presAssocID="{24C04590-937A-4883-B5EF-9173A1D348FC}" presName="Name10" presStyleLbl="parChTrans1D2" presStyleIdx="1" presStyleCnt="2"/>
      <dgm:spPr/>
    </dgm:pt>
    <dgm:pt modelId="{12AB8A43-0552-4E13-AA6C-CC992BC1AD68}" type="pres">
      <dgm:prSet presAssocID="{5956C620-F82C-45A7-9444-7EC8B5F59271}" presName="hierRoot2" presStyleCnt="0"/>
      <dgm:spPr/>
    </dgm:pt>
    <dgm:pt modelId="{F5AF0196-F573-4301-923A-41A967F012BB}" type="pres">
      <dgm:prSet presAssocID="{5956C620-F82C-45A7-9444-7EC8B5F59271}" presName="composite2" presStyleCnt="0"/>
      <dgm:spPr/>
    </dgm:pt>
    <dgm:pt modelId="{91485F26-E87E-4895-A86D-DF79E3CD9AAC}" type="pres">
      <dgm:prSet presAssocID="{5956C620-F82C-45A7-9444-7EC8B5F59271}" presName="background2" presStyleLbl="node2" presStyleIdx="1" presStyleCnt="2"/>
      <dgm:spPr/>
    </dgm:pt>
    <dgm:pt modelId="{BD3E9795-C03B-4A8C-80A5-062634A9B138}" type="pres">
      <dgm:prSet presAssocID="{5956C620-F82C-45A7-9444-7EC8B5F59271}" presName="text2" presStyleLbl="fgAcc2" presStyleIdx="1" presStyleCnt="2">
        <dgm:presLayoutVars>
          <dgm:chPref val="3"/>
        </dgm:presLayoutVars>
      </dgm:prSet>
      <dgm:spPr/>
    </dgm:pt>
    <dgm:pt modelId="{A5F213F5-A6A0-429B-8E6D-6AD8918202E1}" type="pres">
      <dgm:prSet presAssocID="{5956C620-F82C-45A7-9444-7EC8B5F59271}" presName="hierChild3" presStyleCnt="0"/>
      <dgm:spPr/>
    </dgm:pt>
  </dgm:ptLst>
  <dgm:cxnLst>
    <dgm:cxn modelId="{3AABD818-D136-4B55-A65F-9FCD27ABA768}" srcId="{1C3C87A5-3DD3-4C6C-9EB4-450E43E2E8C4}" destId="{28356A88-080F-4AC3-A764-3C201C922C42}" srcOrd="0" destOrd="0" parTransId="{C59AE1B6-4838-4A8E-A4F7-AF7E5A9482E4}" sibTransId="{F253D7FD-4EB7-462D-977E-9D3B01FDC00E}"/>
    <dgm:cxn modelId="{DD87A065-8D08-4BCA-80BC-3034D2F5A6D1}" type="presOf" srcId="{D3B6CFE5-D4AE-4179-8353-6DA444AB4A53}" destId="{0457B9FE-BA6F-46EE-8148-75FB05964BD9}" srcOrd="0" destOrd="0" presId="urn:microsoft.com/office/officeart/2005/8/layout/hierarchy1"/>
    <dgm:cxn modelId="{DE92A74C-1107-4071-8BE7-F11126ED1B21}" type="presOf" srcId="{24C04590-937A-4883-B5EF-9173A1D348FC}" destId="{1B1FCD4E-A52E-4045-A714-188F3404A673}" srcOrd="0" destOrd="0" presId="urn:microsoft.com/office/officeart/2005/8/layout/hierarchy1"/>
    <dgm:cxn modelId="{5334B24C-2452-40E9-977D-31F3DE3268CD}" type="presOf" srcId="{28356A88-080F-4AC3-A764-3C201C922C42}" destId="{4F0EF7D4-E8F9-43EC-B283-2F07623BBCEC}" srcOrd="0" destOrd="0" presId="urn:microsoft.com/office/officeart/2005/8/layout/hierarchy1"/>
    <dgm:cxn modelId="{A0575474-3C4A-4571-8BDD-75D241037C80}" type="presOf" srcId="{5956C620-F82C-45A7-9444-7EC8B5F59271}" destId="{BD3E9795-C03B-4A8C-80A5-062634A9B138}" srcOrd="0" destOrd="0" presId="urn:microsoft.com/office/officeart/2005/8/layout/hierarchy1"/>
    <dgm:cxn modelId="{178D7658-D175-4FD6-BFC4-EECFD345EB00}" srcId="{28356A88-080F-4AC3-A764-3C201C922C42}" destId="{5956C620-F82C-45A7-9444-7EC8B5F59271}" srcOrd="1" destOrd="0" parTransId="{24C04590-937A-4883-B5EF-9173A1D348FC}" sibTransId="{9761A143-B585-408D-9A7C-02E69E6CFDB3}"/>
    <dgm:cxn modelId="{E77B15A9-D5C6-46B3-8860-DEE407E82CBE}" type="presOf" srcId="{1C3C87A5-3DD3-4C6C-9EB4-450E43E2E8C4}" destId="{A34E727A-9CAD-41F5-8E23-A9C7DA3D07D5}" srcOrd="0" destOrd="0" presId="urn:microsoft.com/office/officeart/2005/8/layout/hierarchy1"/>
    <dgm:cxn modelId="{B64142BD-2C11-4391-A03C-84E563472649}" type="presOf" srcId="{FE6099A2-6C38-4D3C-BFFE-E0C9A152E818}" destId="{D82FAC0A-46F3-4179-B662-3737B735320D}" srcOrd="0" destOrd="0" presId="urn:microsoft.com/office/officeart/2005/8/layout/hierarchy1"/>
    <dgm:cxn modelId="{575A98DF-C96D-4D97-BD57-45901A37BB66}" srcId="{28356A88-080F-4AC3-A764-3C201C922C42}" destId="{D3B6CFE5-D4AE-4179-8353-6DA444AB4A53}" srcOrd="0" destOrd="0" parTransId="{FE6099A2-6C38-4D3C-BFFE-E0C9A152E818}" sibTransId="{A75509DB-3B78-4947-AEC8-F5990AF22C8D}"/>
    <dgm:cxn modelId="{8EF87307-438A-4B83-A9B7-7C0E5D86CAC0}" type="presParOf" srcId="{A34E727A-9CAD-41F5-8E23-A9C7DA3D07D5}" destId="{A98ED15B-91F1-4832-AAC4-B69945019BCE}" srcOrd="0" destOrd="0" presId="urn:microsoft.com/office/officeart/2005/8/layout/hierarchy1"/>
    <dgm:cxn modelId="{7A7F0064-BDB5-4320-A083-031AD06B6964}" type="presParOf" srcId="{A98ED15B-91F1-4832-AAC4-B69945019BCE}" destId="{5C00F020-0922-46CF-8574-D77D9732A672}" srcOrd="0" destOrd="0" presId="urn:microsoft.com/office/officeart/2005/8/layout/hierarchy1"/>
    <dgm:cxn modelId="{7C8F2FC7-ECF9-42B0-8686-5760DA8DEA72}" type="presParOf" srcId="{5C00F020-0922-46CF-8574-D77D9732A672}" destId="{33478057-DCF6-4E69-9640-0443F00D8561}" srcOrd="0" destOrd="0" presId="urn:microsoft.com/office/officeart/2005/8/layout/hierarchy1"/>
    <dgm:cxn modelId="{520A9F35-761E-41EA-923B-20CFBC09B3A4}" type="presParOf" srcId="{5C00F020-0922-46CF-8574-D77D9732A672}" destId="{4F0EF7D4-E8F9-43EC-B283-2F07623BBCEC}" srcOrd="1" destOrd="0" presId="urn:microsoft.com/office/officeart/2005/8/layout/hierarchy1"/>
    <dgm:cxn modelId="{2D4C0AA6-1144-474F-AD00-F070C9982B0B}" type="presParOf" srcId="{A98ED15B-91F1-4832-AAC4-B69945019BCE}" destId="{7F4EC03C-5B09-4C18-9962-66CD9ECD77BA}" srcOrd="1" destOrd="0" presId="urn:microsoft.com/office/officeart/2005/8/layout/hierarchy1"/>
    <dgm:cxn modelId="{BA3FF2A0-6E2B-4E4B-B24D-B88B41D73EA6}" type="presParOf" srcId="{7F4EC03C-5B09-4C18-9962-66CD9ECD77BA}" destId="{D82FAC0A-46F3-4179-B662-3737B735320D}" srcOrd="0" destOrd="0" presId="urn:microsoft.com/office/officeart/2005/8/layout/hierarchy1"/>
    <dgm:cxn modelId="{945E71A6-3C20-460F-A01C-DCCD66D0B754}" type="presParOf" srcId="{7F4EC03C-5B09-4C18-9962-66CD9ECD77BA}" destId="{A5A7C2A2-1F54-4F25-9BD7-2351D448DB81}" srcOrd="1" destOrd="0" presId="urn:microsoft.com/office/officeart/2005/8/layout/hierarchy1"/>
    <dgm:cxn modelId="{74BD3224-8802-431F-A538-E3203CE4AB09}" type="presParOf" srcId="{A5A7C2A2-1F54-4F25-9BD7-2351D448DB81}" destId="{27FCB675-9FBD-401F-848D-F4F75F9C7781}" srcOrd="0" destOrd="0" presId="urn:microsoft.com/office/officeart/2005/8/layout/hierarchy1"/>
    <dgm:cxn modelId="{9B43D036-EAF4-4E6B-BAAC-B0B7C1CD962B}" type="presParOf" srcId="{27FCB675-9FBD-401F-848D-F4F75F9C7781}" destId="{FAD3A8E7-B379-43A5-AC1C-419E4BB20A29}" srcOrd="0" destOrd="0" presId="urn:microsoft.com/office/officeart/2005/8/layout/hierarchy1"/>
    <dgm:cxn modelId="{5D1A7933-FDD1-4FA7-8592-5FBF5E3816FC}" type="presParOf" srcId="{27FCB675-9FBD-401F-848D-F4F75F9C7781}" destId="{0457B9FE-BA6F-46EE-8148-75FB05964BD9}" srcOrd="1" destOrd="0" presId="urn:microsoft.com/office/officeart/2005/8/layout/hierarchy1"/>
    <dgm:cxn modelId="{1BB03AF8-C6CA-4C3E-A688-C975E49B471C}" type="presParOf" srcId="{A5A7C2A2-1F54-4F25-9BD7-2351D448DB81}" destId="{E3AF2D83-E3BE-4F40-B7D3-AA2FA1DBD50D}" srcOrd="1" destOrd="0" presId="urn:microsoft.com/office/officeart/2005/8/layout/hierarchy1"/>
    <dgm:cxn modelId="{A293E886-6D56-4873-A5B7-4A25A290566C}" type="presParOf" srcId="{7F4EC03C-5B09-4C18-9962-66CD9ECD77BA}" destId="{1B1FCD4E-A52E-4045-A714-188F3404A673}" srcOrd="2" destOrd="0" presId="urn:microsoft.com/office/officeart/2005/8/layout/hierarchy1"/>
    <dgm:cxn modelId="{C96AD4C9-2478-4C19-86A4-4057CC0C7B1F}" type="presParOf" srcId="{7F4EC03C-5B09-4C18-9962-66CD9ECD77BA}" destId="{12AB8A43-0552-4E13-AA6C-CC992BC1AD68}" srcOrd="3" destOrd="0" presId="urn:microsoft.com/office/officeart/2005/8/layout/hierarchy1"/>
    <dgm:cxn modelId="{66BAC5F0-ECDC-42D5-AB6A-500198EC4957}" type="presParOf" srcId="{12AB8A43-0552-4E13-AA6C-CC992BC1AD68}" destId="{F5AF0196-F573-4301-923A-41A967F012BB}" srcOrd="0" destOrd="0" presId="urn:microsoft.com/office/officeart/2005/8/layout/hierarchy1"/>
    <dgm:cxn modelId="{ABA572F8-56FA-46FA-AB68-07434B8C0F04}" type="presParOf" srcId="{F5AF0196-F573-4301-923A-41A967F012BB}" destId="{91485F26-E87E-4895-A86D-DF79E3CD9AAC}" srcOrd="0" destOrd="0" presId="urn:microsoft.com/office/officeart/2005/8/layout/hierarchy1"/>
    <dgm:cxn modelId="{A4B82C0D-1E7F-4B3D-B786-E87DA5643966}" type="presParOf" srcId="{F5AF0196-F573-4301-923A-41A967F012BB}" destId="{BD3E9795-C03B-4A8C-80A5-062634A9B138}" srcOrd="1" destOrd="0" presId="urn:microsoft.com/office/officeart/2005/8/layout/hierarchy1"/>
    <dgm:cxn modelId="{CDFAAF5F-4667-4DAF-B889-026237B2A631}" type="presParOf" srcId="{12AB8A43-0552-4E13-AA6C-CC992BC1AD68}" destId="{A5F213F5-A6A0-429B-8E6D-6AD8918202E1}" srcOrd="1" destOrd="0" presId="urn:microsoft.com/office/officeart/2005/8/layout/hierarchy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A168C5-6B56-4BC0-8C44-083D92C19B2C}" type="doc">
      <dgm:prSet loTypeId="urn:microsoft.com/office/officeart/2016/7/layout/RepeatingBendingProcessNew" loCatId="process" qsTypeId="urn:microsoft.com/office/officeart/2005/8/quickstyle/simple1" qsCatId="simple" csTypeId="urn:microsoft.com/office/officeart/2005/8/colors/accent1_2" csCatId="accent1" phldr="1"/>
      <dgm:spPr/>
      <dgm:t>
        <a:bodyPr/>
        <a:lstStyle/>
        <a:p>
          <a:endParaRPr lang="en-US"/>
        </a:p>
      </dgm:t>
    </dgm:pt>
    <dgm:pt modelId="{D5C7D222-FC35-4F52-A4F6-128B3397730C}">
      <dgm:prSet/>
      <dgm:spPr/>
      <dgm:t>
        <a:bodyPr/>
        <a:lstStyle/>
        <a:p>
          <a:r>
            <a:rPr lang="en-US" dirty="0"/>
            <a:t>Submit </a:t>
          </a:r>
          <a:r>
            <a:rPr lang="en-US" b="1" dirty="0"/>
            <a:t>ALL</a:t>
          </a:r>
          <a:r>
            <a:rPr lang="en-US" b="0" dirty="0"/>
            <a:t> required forms.</a:t>
          </a:r>
          <a:endParaRPr lang="en-US" dirty="0"/>
        </a:p>
      </dgm:t>
    </dgm:pt>
    <dgm:pt modelId="{2BA6B553-C3DD-4CC5-8679-3C0F58B18869}" type="parTrans" cxnId="{44F619CC-3914-4962-BD18-3B8B307619CC}">
      <dgm:prSet/>
      <dgm:spPr/>
      <dgm:t>
        <a:bodyPr/>
        <a:lstStyle/>
        <a:p>
          <a:endParaRPr lang="en-US"/>
        </a:p>
      </dgm:t>
    </dgm:pt>
    <dgm:pt modelId="{93A57AEF-3764-41CE-B8B2-4C739612654D}" type="sibTrans" cxnId="{44F619CC-3914-4962-BD18-3B8B307619CC}">
      <dgm:prSet phldrT="1" phldr="0"/>
      <dgm:spPr/>
      <dgm:t>
        <a:bodyPr/>
        <a:lstStyle/>
        <a:p>
          <a:r>
            <a:rPr lang="en-US"/>
            <a:t>1</a:t>
          </a:r>
        </a:p>
      </dgm:t>
    </dgm:pt>
    <dgm:pt modelId="{0E7313C4-E7E0-4891-BC3C-6A1B1BBD67A8}">
      <dgm:prSet/>
      <dgm:spPr/>
      <dgm:t>
        <a:bodyPr/>
        <a:lstStyle/>
        <a:p>
          <a:r>
            <a:rPr lang="en-US" dirty="0"/>
            <a:t>Use the forms provided in the RFQ package.</a:t>
          </a:r>
        </a:p>
      </dgm:t>
    </dgm:pt>
    <dgm:pt modelId="{5BAC3C86-B9AB-4E88-98C5-F502CC42B1A2}" type="parTrans" cxnId="{4E4DA783-1B48-4E4C-9F06-6A9DCE58951A}">
      <dgm:prSet/>
      <dgm:spPr/>
      <dgm:t>
        <a:bodyPr/>
        <a:lstStyle/>
        <a:p>
          <a:endParaRPr lang="en-US"/>
        </a:p>
      </dgm:t>
    </dgm:pt>
    <dgm:pt modelId="{9FF8E497-6008-4F38-AA8A-0F5FF84D360E}" type="sibTrans" cxnId="{4E4DA783-1B48-4E4C-9F06-6A9DCE58951A}">
      <dgm:prSet phldrT="2" phldr="0"/>
      <dgm:spPr/>
      <dgm:t>
        <a:bodyPr/>
        <a:lstStyle/>
        <a:p>
          <a:r>
            <a:rPr lang="en-US"/>
            <a:t>2</a:t>
          </a:r>
        </a:p>
      </dgm:t>
    </dgm:pt>
    <dgm:pt modelId="{C3CBA17D-98EB-46CD-90E2-7E3ECED7E671}">
      <dgm:prSet/>
      <dgm:spPr/>
      <dgm:t>
        <a:bodyPr/>
        <a:lstStyle/>
        <a:p>
          <a:r>
            <a:rPr lang="en-US" dirty="0"/>
            <a:t>Read the instructions carefully and thoroughly to complete each required form (</a:t>
          </a:r>
          <a:r>
            <a:rPr lang="en-US" b="1" dirty="0"/>
            <a:t>SIGN &amp; DATE)</a:t>
          </a:r>
          <a:r>
            <a:rPr lang="en-US" b="0" dirty="0"/>
            <a:t>.</a:t>
          </a:r>
          <a:endParaRPr lang="en-US" dirty="0"/>
        </a:p>
      </dgm:t>
    </dgm:pt>
    <dgm:pt modelId="{023DA477-1368-4232-9BC4-01D3ED6F943A}" type="parTrans" cxnId="{A2AA8787-B132-4F6E-8F43-C41F0E1B1BA8}">
      <dgm:prSet/>
      <dgm:spPr/>
      <dgm:t>
        <a:bodyPr/>
        <a:lstStyle/>
        <a:p>
          <a:endParaRPr lang="en-US"/>
        </a:p>
      </dgm:t>
    </dgm:pt>
    <dgm:pt modelId="{BD6E4076-AAAA-4D54-AE71-4156E1E39FE5}" type="sibTrans" cxnId="{A2AA8787-B132-4F6E-8F43-C41F0E1B1BA8}">
      <dgm:prSet phldrT="3" phldr="0"/>
      <dgm:spPr/>
      <dgm:t>
        <a:bodyPr/>
        <a:lstStyle/>
        <a:p>
          <a:r>
            <a:rPr lang="en-US"/>
            <a:t>3</a:t>
          </a:r>
        </a:p>
      </dgm:t>
    </dgm:pt>
    <dgm:pt modelId="{D8A0442D-6ED9-4165-BD1F-F373A4FC9B42}">
      <dgm:prSet/>
      <dgm:spPr/>
      <dgm:t>
        <a:bodyPr/>
        <a:lstStyle/>
        <a:p>
          <a:r>
            <a:rPr lang="en-US" dirty="0"/>
            <a:t>Ensure the firm name is used consistently throughout the forms.</a:t>
          </a:r>
        </a:p>
      </dgm:t>
    </dgm:pt>
    <dgm:pt modelId="{3F6B20E9-4DB3-4A9D-BCD3-86B8A9642130}" type="parTrans" cxnId="{F08BB057-BBB5-4665-8AFB-32ACF376ACA1}">
      <dgm:prSet/>
      <dgm:spPr/>
      <dgm:t>
        <a:bodyPr/>
        <a:lstStyle/>
        <a:p>
          <a:endParaRPr lang="en-US"/>
        </a:p>
      </dgm:t>
    </dgm:pt>
    <dgm:pt modelId="{063B6267-34B3-4960-AE22-0412C335AD84}" type="sibTrans" cxnId="{F08BB057-BBB5-4665-8AFB-32ACF376ACA1}">
      <dgm:prSet phldrT="4" phldr="0"/>
      <dgm:spPr/>
      <dgm:t>
        <a:bodyPr/>
        <a:lstStyle/>
        <a:p>
          <a:r>
            <a:rPr lang="en-US"/>
            <a:t>4</a:t>
          </a:r>
        </a:p>
      </dgm:t>
    </dgm:pt>
    <dgm:pt modelId="{EE977194-E905-46C1-A009-B2E0D8E800A4}">
      <dgm:prSet/>
      <dgm:spPr/>
      <dgm:t>
        <a:bodyPr/>
        <a:lstStyle/>
        <a:p>
          <a:r>
            <a:rPr lang="en-US" b="0" i="0" dirty="0"/>
            <a:t>If you have any technical problems with Bonfire, please contact </a:t>
          </a:r>
          <a:r>
            <a:rPr lang="en-US" b="0" i="0" dirty="0">
              <a:solidFill>
                <a:schemeClr val="tx2">
                  <a:lumMod val="50000"/>
                  <a:lumOff val="50000"/>
                </a:schemeClr>
              </a:solidFill>
              <a:hlinkClick xmlns:r="http://schemas.openxmlformats.org/officeDocument/2006/relationships" r:id="rId1">
                <a:extLst>
                  <a:ext uri="{A12FA001-AC4F-418D-AE19-62706E023703}">
                    <ahyp:hlinkClr xmlns:ahyp="http://schemas.microsoft.com/office/drawing/2018/hyperlinkcolor" val="tx"/>
                  </a:ext>
                </a:extLst>
              </a:hlinkClick>
            </a:rPr>
            <a:t>Support@GoBonfire.com</a:t>
          </a:r>
          <a:r>
            <a:rPr lang="en-US" b="0" i="0" dirty="0">
              <a:solidFill>
                <a:schemeClr val="tx2">
                  <a:lumMod val="50000"/>
                  <a:lumOff val="50000"/>
                </a:schemeClr>
              </a:solidFill>
            </a:rPr>
            <a:t> </a:t>
          </a:r>
          <a:r>
            <a:rPr lang="en-US" b="0" i="0" dirty="0"/>
            <a:t>for assistance.</a:t>
          </a:r>
          <a:br>
            <a:rPr lang="en-US" b="0" i="0" dirty="0"/>
          </a:br>
          <a:endParaRPr lang="en-US" dirty="0"/>
        </a:p>
      </dgm:t>
    </dgm:pt>
    <dgm:pt modelId="{DA85E0B7-1DCA-46C0-BF40-9E25E8ED5701}" type="parTrans" cxnId="{6EEB719D-FAE0-47F6-BED4-6532491C54F9}">
      <dgm:prSet/>
      <dgm:spPr/>
      <dgm:t>
        <a:bodyPr/>
        <a:lstStyle/>
        <a:p>
          <a:endParaRPr lang="en-US"/>
        </a:p>
      </dgm:t>
    </dgm:pt>
    <dgm:pt modelId="{EBF42C04-AE15-4E76-8725-0251A59B99BC}" type="sibTrans" cxnId="{6EEB719D-FAE0-47F6-BED4-6532491C54F9}">
      <dgm:prSet phldrT="5" phldr="0"/>
      <dgm:spPr/>
      <dgm:t>
        <a:bodyPr/>
        <a:lstStyle/>
        <a:p>
          <a:endParaRPr lang="en-US"/>
        </a:p>
      </dgm:t>
    </dgm:pt>
    <dgm:pt modelId="{47CFFBCF-6EA5-4A6B-81D5-DD1E48E5E94E}" type="pres">
      <dgm:prSet presAssocID="{EBA168C5-6B56-4BC0-8C44-083D92C19B2C}" presName="Name0" presStyleCnt="0">
        <dgm:presLayoutVars>
          <dgm:dir/>
          <dgm:resizeHandles val="exact"/>
        </dgm:presLayoutVars>
      </dgm:prSet>
      <dgm:spPr/>
    </dgm:pt>
    <dgm:pt modelId="{D0742614-91C6-4759-A339-F0966DFE0489}" type="pres">
      <dgm:prSet presAssocID="{D5C7D222-FC35-4F52-A4F6-128B3397730C}" presName="node" presStyleLbl="node1" presStyleIdx="0" presStyleCnt="5">
        <dgm:presLayoutVars>
          <dgm:bulletEnabled val="1"/>
        </dgm:presLayoutVars>
      </dgm:prSet>
      <dgm:spPr/>
    </dgm:pt>
    <dgm:pt modelId="{58F7A79C-E4FE-4CD5-9F61-677DFA3750FC}" type="pres">
      <dgm:prSet presAssocID="{93A57AEF-3764-41CE-B8B2-4C739612654D}" presName="sibTrans" presStyleLbl="sibTrans1D1" presStyleIdx="0" presStyleCnt="4"/>
      <dgm:spPr/>
    </dgm:pt>
    <dgm:pt modelId="{8F63AD4F-D9B4-4959-B48C-17FE847DC9EA}" type="pres">
      <dgm:prSet presAssocID="{93A57AEF-3764-41CE-B8B2-4C739612654D}" presName="connectorText" presStyleLbl="sibTrans1D1" presStyleIdx="0" presStyleCnt="4"/>
      <dgm:spPr/>
    </dgm:pt>
    <dgm:pt modelId="{787F8F1B-529E-4D22-9073-C593BD72A7A6}" type="pres">
      <dgm:prSet presAssocID="{0E7313C4-E7E0-4891-BC3C-6A1B1BBD67A8}" presName="node" presStyleLbl="node1" presStyleIdx="1" presStyleCnt="5">
        <dgm:presLayoutVars>
          <dgm:bulletEnabled val="1"/>
        </dgm:presLayoutVars>
      </dgm:prSet>
      <dgm:spPr/>
    </dgm:pt>
    <dgm:pt modelId="{89E04EB6-CD5E-4D71-9CE1-CDF7A7F014EC}" type="pres">
      <dgm:prSet presAssocID="{9FF8E497-6008-4F38-AA8A-0F5FF84D360E}" presName="sibTrans" presStyleLbl="sibTrans1D1" presStyleIdx="1" presStyleCnt="4"/>
      <dgm:spPr/>
    </dgm:pt>
    <dgm:pt modelId="{091D92AE-841C-430D-909B-644C748A85A2}" type="pres">
      <dgm:prSet presAssocID="{9FF8E497-6008-4F38-AA8A-0F5FF84D360E}" presName="connectorText" presStyleLbl="sibTrans1D1" presStyleIdx="1" presStyleCnt="4"/>
      <dgm:spPr/>
    </dgm:pt>
    <dgm:pt modelId="{71EE3968-48F4-4B1D-BECD-833F27626A5C}" type="pres">
      <dgm:prSet presAssocID="{C3CBA17D-98EB-46CD-90E2-7E3ECED7E671}" presName="node" presStyleLbl="node1" presStyleIdx="2" presStyleCnt="5">
        <dgm:presLayoutVars>
          <dgm:bulletEnabled val="1"/>
        </dgm:presLayoutVars>
      </dgm:prSet>
      <dgm:spPr/>
    </dgm:pt>
    <dgm:pt modelId="{CEE93B33-2020-4D60-AF0F-E153C4658AE3}" type="pres">
      <dgm:prSet presAssocID="{BD6E4076-AAAA-4D54-AE71-4156E1E39FE5}" presName="sibTrans" presStyleLbl="sibTrans1D1" presStyleIdx="2" presStyleCnt="4"/>
      <dgm:spPr/>
    </dgm:pt>
    <dgm:pt modelId="{B030689F-9FB2-462B-A25F-795FDE954A08}" type="pres">
      <dgm:prSet presAssocID="{BD6E4076-AAAA-4D54-AE71-4156E1E39FE5}" presName="connectorText" presStyleLbl="sibTrans1D1" presStyleIdx="2" presStyleCnt="4"/>
      <dgm:spPr/>
    </dgm:pt>
    <dgm:pt modelId="{152901A7-6DC8-4986-872F-81051ABE7810}" type="pres">
      <dgm:prSet presAssocID="{D8A0442D-6ED9-4165-BD1F-F373A4FC9B42}" presName="node" presStyleLbl="node1" presStyleIdx="3" presStyleCnt="5">
        <dgm:presLayoutVars>
          <dgm:bulletEnabled val="1"/>
        </dgm:presLayoutVars>
      </dgm:prSet>
      <dgm:spPr/>
    </dgm:pt>
    <dgm:pt modelId="{5B5CBFC4-85E7-454D-BAFC-7843942DF3B4}" type="pres">
      <dgm:prSet presAssocID="{063B6267-34B3-4960-AE22-0412C335AD84}" presName="sibTrans" presStyleLbl="sibTrans1D1" presStyleIdx="3" presStyleCnt="4"/>
      <dgm:spPr/>
    </dgm:pt>
    <dgm:pt modelId="{34F3BC7D-B798-4ECB-B4BD-36D6DBE562FD}" type="pres">
      <dgm:prSet presAssocID="{063B6267-34B3-4960-AE22-0412C335AD84}" presName="connectorText" presStyleLbl="sibTrans1D1" presStyleIdx="3" presStyleCnt="4"/>
      <dgm:spPr/>
    </dgm:pt>
    <dgm:pt modelId="{C418B5D7-554D-4E1A-B83D-8B193C45496B}" type="pres">
      <dgm:prSet presAssocID="{EE977194-E905-46C1-A009-B2E0D8E800A4}" presName="node" presStyleLbl="node1" presStyleIdx="4" presStyleCnt="5">
        <dgm:presLayoutVars>
          <dgm:bulletEnabled val="1"/>
        </dgm:presLayoutVars>
      </dgm:prSet>
      <dgm:spPr/>
    </dgm:pt>
  </dgm:ptLst>
  <dgm:cxnLst>
    <dgm:cxn modelId="{F4E3210A-4F29-41E1-9917-64ACCDD1B28C}" type="presOf" srcId="{BD6E4076-AAAA-4D54-AE71-4156E1E39FE5}" destId="{B030689F-9FB2-462B-A25F-795FDE954A08}" srcOrd="1" destOrd="0" presId="urn:microsoft.com/office/officeart/2016/7/layout/RepeatingBendingProcessNew"/>
    <dgm:cxn modelId="{BA8BCE20-1433-4E4E-8537-AD6894DDB146}" type="presOf" srcId="{EBA168C5-6B56-4BC0-8C44-083D92C19B2C}" destId="{47CFFBCF-6EA5-4A6B-81D5-DD1E48E5E94E}" srcOrd="0" destOrd="0" presId="urn:microsoft.com/office/officeart/2016/7/layout/RepeatingBendingProcessNew"/>
    <dgm:cxn modelId="{B75BA528-2D16-464B-B24D-10C5F5E078DA}" type="presOf" srcId="{9FF8E497-6008-4F38-AA8A-0F5FF84D360E}" destId="{091D92AE-841C-430D-909B-644C748A85A2}" srcOrd="1" destOrd="0" presId="urn:microsoft.com/office/officeart/2016/7/layout/RepeatingBendingProcessNew"/>
    <dgm:cxn modelId="{0E850C63-D5C4-4186-A9A5-5E0464ED441A}" type="presOf" srcId="{EE977194-E905-46C1-A009-B2E0D8E800A4}" destId="{C418B5D7-554D-4E1A-B83D-8B193C45496B}" srcOrd="0" destOrd="0" presId="urn:microsoft.com/office/officeart/2016/7/layout/RepeatingBendingProcessNew"/>
    <dgm:cxn modelId="{10F1106A-E986-4773-B2BA-217450186474}" type="presOf" srcId="{93A57AEF-3764-41CE-B8B2-4C739612654D}" destId="{58F7A79C-E4FE-4CD5-9F61-677DFA3750FC}" srcOrd="0" destOrd="0" presId="urn:microsoft.com/office/officeart/2016/7/layout/RepeatingBendingProcessNew"/>
    <dgm:cxn modelId="{977A526B-BC89-49C3-9732-0EAF0A016F9E}" type="presOf" srcId="{9FF8E497-6008-4F38-AA8A-0F5FF84D360E}" destId="{89E04EB6-CD5E-4D71-9CE1-CDF7A7F014EC}" srcOrd="0" destOrd="0" presId="urn:microsoft.com/office/officeart/2016/7/layout/RepeatingBendingProcessNew"/>
    <dgm:cxn modelId="{60C49150-F746-4336-A020-5D1445D5E60E}" type="presOf" srcId="{D5C7D222-FC35-4F52-A4F6-128B3397730C}" destId="{D0742614-91C6-4759-A339-F0966DFE0489}" srcOrd="0" destOrd="0" presId="urn:microsoft.com/office/officeart/2016/7/layout/RepeatingBendingProcessNew"/>
    <dgm:cxn modelId="{4F0E0D53-74A5-4F65-A7BE-F66567F120C5}" type="presOf" srcId="{93A57AEF-3764-41CE-B8B2-4C739612654D}" destId="{8F63AD4F-D9B4-4959-B48C-17FE847DC9EA}" srcOrd="1" destOrd="0" presId="urn:microsoft.com/office/officeart/2016/7/layout/RepeatingBendingProcessNew"/>
    <dgm:cxn modelId="{F08BB057-BBB5-4665-8AFB-32ACF376ACA1}" srcId="{EBA168C5-6B56-4BC0-8C44-083D92C19B2C}" destId="{D8A0442D-6ED9-4165-BD1F-F373A4FC9B42}" srcOrd="3" destOrd="0" parTransId="{3F6B20E9-4DB3-4A9D-BCD3-86B8A9642130}" sibTransId="{063B6267-34B3-4960-AE22-0412C335AD84}"/>
    <dgm:cxn modelId="{7E8BD478-07B0-4741-B34D-D153B0DCE7B9}" type="presOf" srcId="{063B6267-34B3-4960-AE22-0412C335AD84}" destId="{5B5CBFC4-85E7-454D-BAFC-7843942DF3B4}" srcOrd="0" destOrd="0" presId="urn:microsoft.com/office/officeart/2016/7/layout/RepeatingBendingProcessNew"/>
    <dgm:cxn modelId="{F04EC47B-5BDC-41FA-8293-DABFED5E3680}" type="presOf" srcId="{063B6267-34B3-4960-AE22-0412C335AD84}" destId="{34F3BC7D-B798-4ECB-B4BD-36D6DBE562FD}" srcOrd="1" destOrd="0" presId="urn:microsoft.com/office/officeart/2016/7/layout/RepeatingBendingProcessNew"/>
    <dgm:cxn modelId="{4E4DA783-1B48-4E4C-9F06-6A9DCE58951A}" srcId="{EBA168C5-6B56-4BC0-8C44-083D92C19B2C}" destId="{0E7313C4-E7E0-4891-BC3C-6A1B1BBD67A8}" srcOrd="1" destOrd="0" parTransId="{5BAC3C86-B9AB-4E88-98C5-F502CC42B1A2}" sibTransId="{9FF8E497-6008-4F38-AA8A-0F5FF84D360E}"/>
    <dgm:cxn modelId="{A2AA8787-B132-4F6E-8F43-C41F0E1B1BA8}" srcId="{EBA168C5-6B56-4BC0-8C44-083D92C19B2C}" destId="{C3CBA17D-98EB-46CD-90E2-7E3ECED7E671}" srcOrd="2" destOrd="0" parTransId="{023DA477-1368-4232-9BC4-01D3ED6F943A}" sibTransId="{BD6E4076-AAAA-4D54-AE71-4156E1E39FE5}"/>
    <dgm:cxn modelId="{5EF54D96-9432-4633-9519-10D952FBBBA6}" type="presOf" srcId="{D8A0442D-6ED9-4165-BD1F-F373A4FC9B42}" destId="{152901A7-6DC8-4986-872F-81051ABE7810}" srcOrd="0" destOrd="0" presId="urn:microsoft.com/office/officeart/2016/7/layout/RepeatingBendingProcessNew"/>
    <dgm:cxn modelId="{0D822499-FFAD-4306-B2F8-B5E3EFA1838A}" type="presOf" srcId="{0E7313C4-E7E0-4891-BC3C-6A1B1BBD67A8}" destId="{787F8F1B-529E-4D22-9073-C593BD72A7A6}" srcOrd="0" destOrd="0" presId="urn:microsoft.com/office/officeart/2016/7/layout/RepeatingBendingProcessNew"/>
    <dgm:cxn modelId="{6EEB719D-FAE0-47F6-BED4-6532491C54F9}" srcId="{EBA168C5-6B56-4BC0-8C44-083D92C19B2C}" destId="{EE977194-E905-46C1-A009-B2E0D8E800A4}" srcOrd="4" destOrd="0" parTransId="{DA85E0B7-1DCA-46C0-BF40-9E25E8ED5701}" sibTransId="{EBF42C04-AE15-4E76-8725-0251A59B99BC}"/>
    <dgm:cxn modelId="{44F619CC-3914-4962-BD18-3B8B307619CC}" srcId="{EBA168C5-6B56-4BC0-8C44-083D92C19B2C}" destId="{D5C7D222-FC35-4F52-A4F6-128B3397730C}" srcOrd="0" destOrd="0" parTransId="{2BA6B553-C3DD-4CC5-8679-3C0F58B18869}" sibTransId="{93A57AEF-3764-41CE-B8B2-4C739612654D}"/>
    <dgm:cxn modelId="{98EF83D2-9792-462E-87B3-B310D99A648F}" type="presOf" srcId="{BD6E4076-AAAA-4D54-AE71-4156E1E39FE5}" destId="{CEE93B33-2020-4D60-AF0F-E153C4658AE3}" srcOrd="0" destOrd="0" presId="urn:microsoft.com/office/officeart/2016/7/layout/RepeatingBendingProcessNew"/>
    <dgm:cxn modelId="{884013D6-5B82-44C8-B8C0-94821B7F4A4E}" type="presOf" srcId="{C3CBA17D-98EB-46CD-90E2-7E3ECED7E671}" destId="{71EE3968-48F4-4B1D-BECD-833F27626A5C}" srcOrd="0" destOrd="0" presId="urn:microsoft.com/office/officeart/2016/7/layout/RepeatingBendingProcessNew"/>
    <dgm:cxn modelId="{629412DF-0885-413F-8F84-11FA598742DE}" type="presParOf" srcId="{47CFFBCF-6EA5-4A6B-81D5-DD1E48E5E94E}" destId="{D0742614-91C6-4759-A339-F0966DFE0489}" srcOrd="0" destOrd="0" presId="urn:microsoft.com/office/officeart/2016/7/layout/RepeatingBendingProcessNew"/>
    <dgm:cxn modelId="{A21C14ED-CC3C-486E-A8AF-46F51A9A5D21}" type="presParOf" srcId="{47CFFBCF-6EA5-4A6B-81D5-DD1E48E5E94E}" destId="{58F7A79C-E4FE-4CD5-9F61-677DFA3750FC}" srcOrd="1" destOrd="0" presId="urn:microsoft.com/office/officeart/2016/7/layout/RepeatingBendingProcessNew"/>
    <dgm:cxn modelId="{5D62DCF3-5EF6-46DE-9C2E-13F7F770F37E}" type="presParOf" srcId="{58F7A79C-E4FE-4CD5-9F61-677DFA3750FC}" destId="{8F63AD4F-D9B4-4959-B48C-17FE847DC9EA}" srcOrd="0" destOrd="0" presId="urn:microsoft.com/office/officeart/2016/7/layout/RepeatingBendingProcessNew"/>
    <dgm:cxn modelId="{CCD4D41C-942F-4E76-9D81-ACB84FA5A50C}" type="presParOf" srcId="{47CFFBCF-6EA5-4A6B-81D5-DD1E48E5E94E}" destId="{787F8F1B-529E-4D22-9073-C593BD72A7A6}" srcOrd="2" destOrd="0" presId="urn:microsoft.com/office/officeart/2016/7/layout/RepeatingBendingProcessNew"/>
    <dgm:cxn modelId="{36B1B97B-203B-4C41-A798-FBCA10EB14C8}" type="presParOf" srcId="{47CFFBCF-6EA5-4A6B-81D5-DD1E48E5E94E}" destId="{89E04EB6-CD5E-4D71-9CE1-CDF7A7F014EC}" srcOrd="3" destOrd="0" presId="urn:microsoft.com/office/officeart/2016/7/layout/RepeatingBendingProcessNew"/>
    <dgm:cxn modelId="{88F62956-84D9-4C2D-88B2-16F867AC6F35}" type="presParOf" srcId="{89E04EB6-CD5E-4D71-9CE1-CDF7A7F014EC}" destId="{091D92AE-841C-430D-909B-644C748A85A2}" srcOrd="0" destOrd="0" presId="urn:microsoft.com/office/officeart/2016/7/layout/RepeatingBendingProcessNew"/>
    <dgm:cxn modelId="{6B43A2ED-7358-43CB-A71F-2AEAF580884F}" type="presParOf" srcId="{47CFFBCF-6EA5-4A6B-81D5-DD1E48E5E94E}" destId="{71EE3968-48F4-4B1D-BECD-833F27626A5C}" srcOrd="4" destOrd="0" presId="urn:microsoft.com/office/officeart/2016/7/layout/RepeatingBendingProcessNew"/>
    <dgm:cxn modelId="{D003C541-388E-4402-893A-2599B66286F3}" type="presParOf" srcId="{47CFFBCF-6EA5-4A6B-81D5-DD1E48E5E94E}" destId="{CEE93B33-2020-4D60-AF0F-E153C4658AE3}" srcOrd="5" destOrd="0" presId="urn:microsoft.com/office/officeart/2016/7/layout/RepeatingBendingProcessNew"/>
    <dgm:cxn modelId="{2D945CBE-7F41-4940-A247-32A62D76C6B9}" type="presParOf" srcId="{CEE93B33-2020-4D60-AF0F-E153C4658AE3}" destId="{B030689F-9FB2-462B-A25F-795FDE954A08}" srcOrd="0" destOrd="0" presId="urn:microsoft.com/office/officeart/2016/7/layout/RepeatingBendingProcessNew"/>
    <dgm:cxn modelId="{105A75AB-DFC6-49B8-AC6E-9FE52FD90F19}" type="presParOf" srcId="{47CFFBCF-6EA5-4A6B-81D5-DD1E48E5E94E}" destId="{152901A7-6DC8-4986-872F-81051ABE7810}" srcOrd="6" destOrd="0" presId="urn:microsoft.com/office/officeart/2016/7/layout/RepeatingBendingProcessNew"/>
    <dgm:cxn modelId="{1122AB36-51DC-46D0-91E0-BEAB3DE4A3C1}" type="presParOf" srcId="{47CFFBCF-6EA5-4A6B-81D5-DD1E48E5E94E}" destId="{5B5CBFC4-85E7-454D-BAFC-7843942DF3B4}" srcOrd="7" destOrd="0" presId="urn:microsoft.com/office/officeart/2016/7/layout/RepeatingBendingProcessNew"/>
    <dgm:cxn modelId="{22652BF6-42D3-41E2-8E47-4129A16C8299}" type="presParOf" srcId="{5B5CBFC4-85E7-454D-BAFC-7843942DF3B4}" destId="{34F3BC7D-B798-4ECB-B4BD-36D6DBE562FD}" srcOrd="0" destOrd="0" presId="urn:microsoft.com/office/officeart/2016/7/layout/RepeatingBendingProcessNew"/>
    <dgm:cxn modelId="{98BD7ADB-5E33-4BB4-A2CF-A45F85EB4AA9}" type="presParOf" srcId="{47CFFBCF-6EA5-4A6B-81D5-DD1E48E5E94E}" destId="{C418B5D7-554D-4E1A-B83D-8B193C45496B}" srcOrd="8" destOrd="0" presId="urn:microsoft.com/office/officeart/2016/7/layout/RepeatingBendingProcessNew"/>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BA168C5-6B56-4BC0-8C44-083D92C19B2C}" type="doc">
      <dgm:prSet loTypeId="urn:microsoft.com/office/officeart/2016/7/layout/LinearArrowProcessNumbered" loCatId="process" qsTypeId="urn:microsoft.com/office/officeart/2005/8/quickstyle/simple1" qsCatId="simple" csTypeId="urn:microsoft.com/office/officeart/2005/8/colors/accent1_2" csCatId="accent1" phldr="1"/>
      <dgm:spPr/>
      <dgm:t>
        <a:bodyPr/>
        <a:lstStyle/>
        <a:p>
          <a:endParaRPr lang="en-US"/>
        </a:p>
      </dgm:t>
    </dgm:pt>
    <dgm:pt modelId="{D5C7D222-FC35-4F52-A4F6-128B3397730C}">
      <dgm:prSet/>
      <dgm:spPr/>
      <dgm:t>
        <a:bodyPr/>
        <a:lstStyle/>
        <a:p>
          <a:r>
            <a:rPr lang="en-US" dirty="0"/>
            <a:t>Submit your questions in writing via Bonfire’s “Vendor Discussions” tab, and SSD will address them formally. Rely only on the information in the RFQ or information changed by written addenda.</a:t>
          </a:r>
        </a:p>
      </dgm:t>
    </dgm:pt>
    <dgm:pt modelId="{2BA6B553-C3DD-4CC5-8679-3C0F58B18869}" type="parTrans" cxnId="{44F619CC-3914-4962-BD18-3B8B307619CC}">
      <dgm:prSet/>
      <dgm:spPr/>
      <dgm:t>
        <a:bodyPr/>
        <a:lstStyle/>
        <a:p>
          <a:endParaRPr lang="en-US"/>
        </a:p>
      </dgm:t>
    </dgm:pt>
    <dgm:pt modelId="{93A57AEF-3764-41CE-B8B2-4C739612654D}" type="sibTrans" cxnId="{44F619CC-3914-4962-BD18-3B8B307619CC}">
      <dgm:prSet phldrT="1" phldr="0"/>
      <dgm:spPr/>
      <dgm:t>
        <a:bodyPr/>
        <a:lstStyle/>
        <a:p>
          <a:r>
            <a:rPr lang="en-US"/>
            <a:t>1</a:t>
          </a:r>
        </a:p>
      </dgm:t>
    </dgm:pt>
    <dgm:pt modelId="{0E7313C4-E7E0-4891-BC3C-6A1B1BBD67A8}">
      <dgm:prSet/>
      <dgm:spPr/>
      <dgm:t>
        <a:bodyPr/>
        <a:lstStyle/>
        <a:p>
          <a:r>
            <a:rPr lang="en-US"/>
            <a:t>You will be notified of new or updated information, including any addenda, via the “Public Notices” tab in Bonfire.</a:t>
          </a:r>
        </a:p>
      </dgm:t>
    </dgm:pt>
    <dgm:pt modelId="{5BAC3C86-B9AB-4E88-98C5-F502CC42B1A2}" type="parTrans" cxnId="{4E4DA783-1B48-4E4C-9F06-6A9DCE58951A}">
      <dgm:prSet/>
      <dgm:spPr/>
      <dgm:t>
        <a:bodyPr/>
        <a:lstStyle/>
        <a:p>
          <a:endParaRPr lang="en-US"/>
        </a:p>
      </dgm:t>
    </dgm:pt>
    <dgm:pt modelId="{9FF8E497-6008-4F38-AA8A-0F5FF84D360E}" type="sibTrans" cxnId="{4E4DA783-1B48-4E4C-9F06-6A9DCE58951A}">
      <dgm:prSet phldrT="2" phldr="0"/>
      <dgm:spPr/>
      <dgm:t>
        <a:bodyPr/>
        <a:lstStyle/>
        <a:p>
          <a:r>
            <a:rPr lang="en-US"/>
            <a:t>2</a:t>
          </a:r>
        </a:p>
      </dgm:t>
    </dgm:pt>
    <dgm:pt modelId="{C3CBA17D-98EB-46CD-90E2-7E3ECED7E671}">
      <dgm:prSet/>
      <dgm:spPr/>
      <dgm:t>
        <a:bodyPr/>
        <a:lstStyle/>
        <a:p>
          <a:r>
            <a:rPr lang="en-US"/>
            <a:t>Check the “Public Notices” tab often to view updated information, especially to any Questions and Responses/Answers.</a:t>
          </a:r>
        </a:p>
      </dgm:t>
    </dgm:pt>
    <dgm:pt modelId="{023DA477-1368-4232-9BC4-01D3ED6F943A}" type="parTrans" cxnId="{A2AA8787-B132-4F6E-8F43-C41F0E1B1BA8}">
      <dgm:prSet/>
      <dgm:spPr/>
      <dgm:t>
        <a:bodyPr/>
        <a:lstStyle/>
        <a:p>
          <a:endParaRPr lang="en-US"/>
        </a:p>
      </dgm:t>
    </dgm:pt>
    <dgm:pt modelId="{BD6E4076-AAAA-4D54-AE71-4156E1E39FE5}" type="sibTrans" cxnId="{A2AA8787-B132-4F6E-8F43-C41F0E1B1BA8}">
      <dgm:prSet phldrT="3" phldr="0"/>
      <dgm:spPr/>
      <dgm:t>
        <a:bodyPr/>
        <a:lstStyle/>
        <a:p>
          <a:r>
            <a:rPr lang="en-US"/>
            <a:t>3</a:t>
          </a:r>
        </a:p>
      </dgm:t>
    </dgm:pt>
    <dgm:pt modelId="{D8A0442D-6ED9-4165-BD1F-F373A4FC9B42}">
      <dgm:prSet/>
      <dgm:spPr/>
      <dgm:t>
        <a:bodyPr/>
        <a:lstStyle/>
        <a:p>
          <a:r>
            <a:rPr lang="en-US"/>
            <a:t>Submit your bid before the closing date and time.</a:t>
          </a:r>
        </a:p>
      </dgm:t>
    </dgm:pt>
    <dgm:pt modelId="{3F6B20E9-4DB3-4A9D-BCD3-86B8A9642130}" type="parTrans" cxnId="{F08BB057-BBB5-4665-8AFB-32ACF376ACA1}">
      <dgm:prSet/>
      <dgm:spPr/>
      <dgm:t>
        <a:bodyPr/>
        <a:lstStyle/>
        <a:p>
          <a:endParaRPr lang="en-US"/>
        </a:p>
      </dgm:t>
    </dgm:pt>
    <dgm:pt modelId="{063B6267-34B3-4960-AE22-0412C335AD84}" type="sibTrans" cxnId="{F08BB057-BBB5-4665-8AFB-32ACF376ACA1}">
      <dgm:prSet phldrT="4" phldr="0"/>
      <dgm:spPr/>
      <dgm:t>
        <a:bodyPr/>
        <a:lstStyle/>
        <a:p>
          <a:r>
            <a:rPr lang="en-US"/>
            <a:t>4</a:t>
          </a:r>
        </a:p>
      </dgm:t>
    </dgm:pt>
    <dgm:pt modelId="{EE977194-E905-46C1-A009-B2E0D8E800A4}">
      <dgm:prSet/>
      <dgm:spPr/>
      <dgm:t>
        <a:bodyPr/>
        <a:lstStyle/>
        <a:p>
          <a:r>
            <a:rPr lang="en-US"/>
            <a:t>Upload all completed required documents to their associated file name in Bonfire</a:t>
          </a:r>
          <a:br>
            <a:rPr lang="en-US" b="0" i="0"/>
          </a:br>
          <a:endParaRPr lang="en-US"/>
        </a:p>
      </dgm:t>
    </dgm:pt>
    <dgm:pt modelId="{DA85E0B7-1DCA-46C0-BF40-9E25E8ED5701}" type="parTrans" cxnId="{6EEB719D-FAE0-47F6-BED4-6532491C54F9}">
      <dgm:prSet/>
      <dgm:spPr/>
      <dgm:t>
        <a:bodyPr/>
        <a:lstStyle/>
        <a:p>
          <a:endParaRPr lang="en-US"/>
        </a:p>
      </dgm:t>
    </dgm:pt>
    <dgm:pt modelId="{EBF42C04-AE15-4E76-8725-0251A59B99BC}" type="sibTrans" cxnId="{6EEB719D-FAE0-47F6-BED4-6532491C54F9}">
      <dgm:prSet phldrT="5" phldr="0"/>
      <dgm:spPr/>
      <dgm:t>
        <a:bodyPr/>
        <a:lstStyle/>
        <a:p>
          <a:r>
            <a:rPr lang="en-US"/>
            <a:t>5</a:t>
          </a:r>
        </a:p>
      </dgm:t>
    </dgm:pt>
    <dgm:pt modelId="{63B115FD-093A-4E66-8B28-45ED70B3309A}" type="pres">
      <dgm:prSet presAssocID="{EBA168C5-6B56-4BC0-8C44-083D92C19B2C}" presName="linearFlow" presStyleCnt="0">
        <dgm:presLayoutVars>
          <dgm:dir/>
          <dgm:animLvl val="lvl"/>
          <dgm:resizeHandles val="exact"/>
        </dgm:presLayoutVars>
      </dgm:prSet>
      <dgm:spPr/>
    </dgm:pt>
    <dgm:pt modelId="{80159C53-8576-4FF7-A659-56569F8E9DAF}" type="pres">
      <dgm:prSet presAssocID="{D5C7D222-FC35-4F52-A4F6-128B3397730C}" presName="compositeNode" presStyleCnt="0"/>
      <dgm:spPr/>
    </dgm:pt>
    <dgm:pt modelId="{E920096C-3927-4182-8B22-69CA17593FD5}" type="pres">
      <dgm:prSet presAssocID="{D5C7D222-FC35-4F52-A4F6-128B3397730C}" presName="parTx" presStyleLbl="node1" presStyleIdx="0" presStyleCnt="0">
        <dgm:presLayoutVars>
          <dgm:chMax val="0"/>
          <dgm:chPref val="0"/>
          <dgm:bulletEnabled val="1"/>
        </dgm:presLayoutVars>
      </dgm:prSet>
      <dgm:spPr/>
    </dgm:pt>
    <dgm:pt modelId="{2888EA93-96EB-45B6-B1F1-4C7550DE98C1}" type="pres">
      <dgm:prSet presAssocID="{D5C7D222-FC35-4F52-A4F6-128B3397730C}" presName="parSh" presStyleCnt="0"/>
      <dgm:spPr/>
    </dgm:pt>
    <dgm:pt modelId="{F208F5E3-EBC2-4B1C-8FEA-28A78EF9E7AB}" type="pres">
      <dgm:prSet presAssocID="{D5C7D222-FC35-4F52-A4F6-128B3397730C}" presName="lineNode" presStyleLbl="alignAccFollowNode1" presStyleIdx="0" presStyleCnt="15"/>
      <dgm:spPr/>
    </dgm:pt>
    <dgm:pt modelId="{0ACBC080-3DC0-4A35-ADEF-1724A563818B}" type="pres">
      <dgm:prSet presAssocID="{D5C7D222-FC35-4F52-A4F6-128B3397730C}" presName="lineArrowNode" presStyleLbl="alignAccFollowNode1" presStyleIdx="1" presStyleCnt="15"/>
      <dgm:spPr/>
    </dgm:pt>
    <dgm:pt modelId="{4AA033A3-D73A-41BF-8554-3939DDCF73AC}" type="pres">
      <dgm:prSet presAssocID="{93A57AEF-3764-41CE-B8B2-4C739612654D}" presName="sibTransNodeCircle" presStyleLbl="alignNode1" presStyleIdx="0" presStyleCnt="5">
        <dgm:presLayoutVars>
          <dgm:chMax val="0"/>
          <dgm:bulletEnabled/>
        </dgm:presLayoutVars>
      </dgm:prSet>
      <dgm:spPr/>
    </dgm:pt>
    <dgm:pt modelId="{8926BECF-C52A-44B4-B4FD-4ED7E139D9E3}" type="pres">
      <dgm:prSet presAssocID="{93A57AEF-3764-41CE-B8B2-4C739612654D}" presName="spacerBetweenCircleAndCallout" presStyleCnt="0">
        <dgm:presLayoutVars/>
      </dgm:prSet>
      <dgm:spPr/>
    </dgm:pt>
    <dgm:pt modelId="{C9CF5E4C-A5C8-41BA-BBF4-E9E1C7FF4D71}" type="pres">
      <dgm:prSet presAssocID="{D5C7D222-FC35-4F52-A4F6-128B3397730C}" presName="nodeText" presStyleLbl="alignAccFollowNode1" presStyleIdx="2" presStyleCnt="15">
        <dgm:presLayoutVars>
          <dgm:bulletEnabled val="1"/>
        </dgm:presLayoutVars>
      </dgm:prSet>
      <dgm:spPr/>
    </dgm:pt>
    <dgm:pt modelId="{71E7016A-EF19-4456-B7C5-7CFC5BA4DCC9}" type="pres">
      <dgm:prSet presAssocID="{93A57AEF-3764-41CE-B8B2-4C739612654D}" presName="sibTransComposite" presStyleCnt="0"/>
      <dgm:spPr/>
    </dgm:pt>
    <dgm:pt modelId="{731DDD42-E8CB-40EE-AE34-E6D2134ED356}" type="pres">
      <dgm:prSet presAssocID="{0E7313C4-E7E0-4891-BC3C-6A1B1BBD67A8}" presName="compositeNode" presStyleCnt="0"/>
      <dgm:spPr/>
    </dgm:pt>
    <dgm:pt modelId="{F2AAFA84-E512-41B3-B07F-AFF459688E99}" type="pres">
      <dgm:prSet presAssocID="{0E7313C4-E7E0-4891-BC3C-6A1B1BBD67A8}" presName="parTx" presStyleLbl="node1" presStyleIdx="0" presStyleCnt="0">
        <dgm:presLayoutVars>
          <dgm:chMax val="0"/>
          <dgm:chPref val="0"/>
          <dgm:bulletEnabled val="1"/>
        </dgm:presLayoutVars>
      </dgm:prSet>
      <dgm:spPr/>
    </dgm:pt>
    <dgm:pt modelId="{36A3C4C9-1D12-4393-B15A-55CD9E4ABB94}" type="pres">
      <dgm:prSet presAssocID="{0E7313C4-E7E0-4891-BC3C-6A1B1BBD67A8}" presName="parSh" presStyleCnt="0"/>
      <dgm:spPr/>
    </dgm:pt>
    <dgm:pt modelId="{6B515C91-8C29-4958-A5B3-A087EC157167}" type="pres">
      <dgm:prSet presAssocID="{0E7313C4-E7E0-4891-BC3C-6A1B1BBD67A8}" presName="lineNode" presStyleLbl="alignAccFollowNode1" presStyleIdx="3" presStyleCnt="15"/>
      <dgm:spPr/>
    </dgm:pt>
    <dgm:pt modelId="{C01E826C-08D3-46C9-B25E-FBE8AE1402F2}" type="pres">
      <dgm:prSet presAssocID="{0E7313C4-E7E0-4891-BC3C-6A1B1BBD67A8}" presName="lineArrowNode" presStyleLbl="alignAccFollowNode1" presStyleIdx="4" presStyleCnt="15"/>
      <dgm:spPr/>
    </dgm:pt>
    <dgm:pt modelId="{D87C4A8C-BE5F-45FB-8AEA-0EB3E2E1BAF7}" type="pres">
      <dgm:prSet presAssocID="{9FF8E497-6008-4F38-AA8A-0F5FF84D360E}" presName="sibTransNodeCircle" presStyleLbl="alignNode1" presStyleIdx="1" presStyleCnt="5">
        <dgm:presLayoutVars>
          <dgm:chMax val="0"/>
          <dgm:bulletEnabled/>
        </dgm:presLayoutVars>
      </dgm:prSet>
      <dgm:spPr/>
    </dgm:pt>
    <dgm:pt modelId="{741C26CB-EB9D-47B1-854C-60094075905B}" type="pres">
      <dgm:prSet presAssocID="{9FF8E497-6008-4F38-AA8A-0F5FF84D360E}" presName="spacerBetweenCircleAndCallout" presStyleCnt="0">
        <dgm:presLayoutVars/>
      </dgm:prSet>
      <dgm:spPr/>
    </dgm:pt>
    <dgm:pt modelId="{EA8C09CA-36BC-496B-8DE5-C7A726718896}" type="pres">
      <dgm:prSet presAssocID="{0E7313C4-E7E0-4891-BC3C-6A1B1BBD67A8}" presName="nodeText" presStyleLbl="alignAccFollowNode1" presStyleIdx="5" presStyleCnt="15">
        <dgm:presLayoutVars>
          <dgm:bulletEnabled val="1"/>
        </dgm:presLayoutVars>
      </dgm:prSet>
      <dgm:spPr/>
    </dgm:pt>
    <dgm:pt modelId="{EDE0A616-0195-4BD3-931A-AB09F58F2612}" type="pres">
      <dgm:prSet presAssocID="{9FF8E497-6008-4F38-AA8A-0F5FF84D360E}" presName="sibTransComposite" presStyleCnt="0"/>
      <dgm:spPr/>
    </dgm:pt>
    <dgm:pt modelId="{B9A41ADE-5A3D-4FF6-B817-5DD6365D78C6}" type="pres">
      <dgm:prSet presAssocID="{C3CBA17D-98EB-46CD-90E2-7E3ECED7E671}" presName="compositeNode" presStyleCnt="0"/>
      <dgm:spPr/>
    </dgm:pt>
    <dgm:pt modelId="{CF582AEC-AF0F-4278-AB85-FA75541C344C}" type="pres">
      <dgm:prSet presAssocID="{C3CBA17D-98EB-46CD-90E2-7E3ECED7E671}" presName="parTx" presStyleLbl="node1" presStyleIdx="0" presStyleCnt="0">
        <dgm:presLayoutVars>
          <dgm:chMax val="0"/>
          <dgm:chPref val="0"/>
          <dgm:bulletEnabled val="1"/>
        </dgm:presLayoutVars>
      </dgm:prSet>
      <dgm:spPr/>
    </dgm:pt>
    <dgm:pt modelId="{0EC841EB-34F8-4B9B-B3EA-E8587897FF76}" type="pres">
      <dgm:prSet presAssocID="{C3CBA17D-98EB-46CD-90E2-7E3ECED7E671}" presName="parSh" presStyleCnt="0"/>
      <dgm:spPr/>
    </dgm:pt>
    <dgm:pt modelId="{81EB665F-5528-4BA2-A288-57246CAEC642}" type="pres">
      <dgm:prSet presAssocID="{C3CBA17D-98EB-46CD-90E2-7E3ECED7E671}" presName="lineNode" presStyleLbl="alignAccFollowNode1" presStyleIdx="6" presStyleCnt="15"/>
      <dgm:spPr/>
    </dgm:pt>
    <dgm:pt modelId="{FF3D31FA-5BB4-4B0D-AAAB-3DA4CD9059ED}" type="pres">
      <dgm:prSet presAssocID="{C3CBA17D-98EB-46CD-90E2-7E3ECED7E671}" presName="lineArrowNode" presStyleLbl="alignAccFollowNode1" presStyleIdx="7" presStyleCnt="15"/>
      <dgm:spPr/>
    </dgm:pt>
    <dgm:pt modelId="{AF3403F7-1C19-44BD-9D7F-C30D81A89164}" type="pres">
      <dgm:prSet presAssocID="{BD6E4076-AAAA-4D54-AE71-4156E1E39FE5}" presName="sibTransNodeCircle" presStyleLbl="alignNode1" presStyleIdx="2" presStyleCnt="5">
        <dgm:presLayoutVars>
          <dgm:chMax val="0"/>
          <dgm:bulletEnabled/>
        </dgm:presLayoutVars>
      </dgm:prSet>
      <dgm:spPr/>
    </dgm:pt>
    <dgm:pt modelId="{444C3E75-D8FE-44C1-911A-FC9213EC5205}" type="pres">
      <dgm:prSet presAssocID="{BD6E4076-AAAA-4D54-AE71-4156E1E39FE5}" presName="spacerBetweenCircleAndCallout" presStyleCnt="0">
        <dgm:presLayoutVars/>
      </dgm:prSet>
      <dgm:spPr/>
    </dgm:pt>
    <dgm:pt modelId="{DF41A6FA-06B4-4191-B633-FC5D2B407429}" type="pres">
      <dgm:prSet presAssocID="{C3CBA17D-98EB-46CD-90E2-7E3ECED7E671}" presName="nodeText" presStyleLbl="alignAccFollowNode1" presStyleIdx="8" presStyleCnt="15">
        <dgm:presLayoutVars>
          <dgm:bulletEnabled val="1"/>
        </dgm:presLayoutVars>
      </dgm:prSet>
      <dgm:spPr/>
    </dgm:pt>
    <dgm:pt modelId="{95C63F24-4FA6-4074-9EE5-42FA1359B4CB}" type="pres">
      <dgm:prSet presAssocID="{BD6E4076-AAAA-4D54-AE71-4156E1E39FE5}" presName="sibTransComposite" presStyleCnt="0"/>
      <dgm:spPr/>
    </dgm:pt>
    <dgm:pt modelId="{D7EB7703-28E9-4B67-BE6A-3338BD3026F4}" type="pres">
      <dgm:prSet presAssocID="{D8A0442D-6ED9-4165-BD1F-F373A4FC9B42}" presName="compositeNode" presStyleCnt="0"/>
      <dgm:spPr/>
    </dgm:pt>
    <dgm:pt modelId="{5EB374E6-5600-4EF7-B6BA-5E95BA9EC899}" type="pres">
      <dgm:prSet presAssocID="{D8A0442D-6ED9-4165-BD1F-F373A4FC9B42}" presName="parTx" presStyleLbl="node1" presStyleIdx="0" presStyleCnt="0">
        <dgm:presLayoutVars>
          <dgm:chMax val="0"/>
          <dgm:chPref val="0"/>
          <dgm:bulletEnabled val="1"/>
        </dgm:presLayoutVars>
      </dgm:prSet>
      <dgm:spPr/>
    </dgm:pt>
    <dgm:pt modelId="{86805933-C03E-4AAB-880D-A5882558F24B}" type="pres">
      <dgm:prSet presAssocID="{D8A0442D-6ED9-4165-BD1F-F373A4FC9B42}" presName="parSh" presStyleCnt="0"/>
      <dgm:spPr/>
    </dgm:pt>
    <dgm:pt modelId="{5A7BCB01-3137-4C6B-98FA-3F40DE3F2C68}" type="pres">
      <dgm:prSet presAssocID="{D8A0442D-6ED9-4165-BD1F-F373A4FC9B42}" presName="lineNode" presStyleLbl="alignAccFollowNode1" presStyleIdx="9" presStyleCnt="15"/>
      <dgm:spPr/>
    </dgm:pt>
    <dgm:pt modelId="{5A8E9599-98FA-4A5E-B3C6-B3217302703F}" type="pres">
      <dgm:prSet presAssocID="{D8A0442D-6ED9-4165-BD1F-F373A4FC9B42}" presName="lineArrowNode" presStyleLbl="alignAccFollowNode1" presStyleIdx="10" presStyleCnt="15"/>
      <dgm:spPr/>
    </dgm:pt>
    <dgm:pt modelId="{5CA0510C-5894-4E39-BA4A-2212D299A7C4}" type="pres">
      <dgm:prSet presAssocID="{063B6267-34B3-4960-AE22-0412C335AD84}" presName="sibTransNodeCircle" presStyleLbl="alignNode1" presStyleIdx="3" presStyleCnt="5">
        <dgm:presLayoutVars>
          <dgm:chMax val="0"/>
          <dgm:bulletEnabled/>
        </dgm:presLayoutVars>
      </dgm:prSet>
      <dgm:spPr/>
    </dgm:pt>
    <dgm:pt modelId="{AAD8F8BE-878D-4E71-B192-9444748F51E7}" type="pres">
      <dgm:prSet presAssocID="{063B6267-34B3-4960-AE22-0412C335AD84}" presName="spacerBetweenCircleAndCallout" presStyleCnt="0">
        <dgm:presLayoutVars/>
      </dgm:prSet>
      <dgm:spPr/>
    </dgm:pt>
    <dgm:pt modelId="{11EDD807-6A48-4CDC-8B91-B15D136B0DDD}" type="pres">
      <dgm:prSet presAssocID="{D8A0442D-6ED9-4165-BD1F-F373A4FC9B42}" presName="nodeText" presStyleLbl="alignAccFollowNode1" presStyleIdx="11" presStyleCnt="15">
        <dgm:presLayoutVars>
          <dgm:bulletEnabled val="1"/>
        </dgm:presLayoutVars>
      </dgm:prSet>
      <dgm:spPr/>
    </dgm:pt>
    <dgm:pt modelId="{E8E459DC-C930-4833-8F49-1AA97DB7BB92}" type="pres">
      <dgm:prSet presAssocID="{063B6267-34B3-4960-AE22-0412C335AD84}" presName="sibTransComposite" presStyleCnt="0"/>
      <dgm:spPr/>
    </dgm:pt>
    <dgm:pt modelId="{0B5E8476-6942-425D-9E5E-BB7874DE575D}" type="pres">
      <dgm:prSet presAssocID="{EE977194-E905-46C1-A009-B2E0D8E800A4}" presName="compositeNode" presStyleCnt="0"/>
      <dgm:spPr/>
    </dgm:pt>
    <dgm:pt modelId="{A6195B31-D03C-4050-B1D5-D02639AE813A}" type="pres">
      <dgm:prSet presAssocID="{EE977194-E905-46C1-A009-B2E0D8E800A4}" presName="parTx" presStyleLbl="node1" presStyleIdx="0" presStyleCnt="0">
        <dgm:presLayoutVars>
          <dgm:chMax val="0"/>
          <dgm:chPref val="0"/>
          <dgm:bulletEnabled val="1"/>
        </dgm:presLayoutVars>
      </dgm:prSet>
      <dgm:spPr/>
    </dgm:pt>
    <dgm:pt modelId="{DD258129-D9C0-40DE-86E2-2B80E8504019}" type="pres">
      <dgm:prSet presAssocID="{EE977194-E905-46C1-A009-B2E0D8E800A4}" presName="parSh" presStyleCnt="0"/>
      <dgm:spPr/>
    </dgm:pt>
    <dgm:pt modelId="{1D10F7E1-52F0-41B6-A81F-412F6242EA07}" type="pres">
      <dgm:prSet presAssocID="{EE977194-E905-46C1-A009-B2E0D8E800A4}" presName="lineNode" presStyleLbl="alignAccFollowNode1" presStyleIdx="12" presStyleCnt="15"/>
      <dgm:spPr/>
    </dgm:pt>
    <dgm:pt modelId="{2F05CC05-0038-4FB9-9662-222CCB004CC7}" type="pres">
      <dgm:prSet presAssocID="{EE977194-E905-46C1-A009-B2E0D8E800A4}" presName="lineArrowNode" presStyleLbl="alignAccFollowNode1" presStyleIdx="13" presStyleCnt="15"/>
      <dgm:spPr/>
    </dgm:pt>
    <dgm:pt modelId="{1F8D34A2-789C-4C95-9E9D-E36E5A2B1E4E}" type="pres">
      <dgm:prSet presAssocID="{EBF42C04-AE15-4E76-8725-0251A59B99BC}" presName="sibTransNodeCircle" presStyleLbl="alignNode1" presStyleIdx="4" presStyleCnt="5">
        <dgm:presLayoutVars>
          <dgm:chMax val="0"/>
          <dgm:bulletEnabled/>
        </dgm:presLayoutVars>
      </dgm:prSet>
      <dgm:spPr/>
    </dgm:pt>
    <dgm:pt modelId="{73B0AED6-A7A6-4EC5-86E2-DC9FD8D63D6D}" type="pres">
      <dgm:prSet presAssocID="{EBF42C04-AE15-4E76-8725-0251A59B99BC}" presName="spacerBetweenCircleAndCallout" presStyleCnt="0">
        <dgm:presLayoutVars/>
      </dgm:prSet>
      <dgm:spPr/>
    </dgm:pt>
    <dgm:pt modelId="{7E467E52-0971-4508-97E3-77BDF0F2CC55}" type="pres">
      <dgm:prSet presAssocID="{EE977194-E905-46C1-A009-B2E0D8E800A4}" presName="nodeText" presStyleLbl="alignAccFollowNode1" presStyleIdx="14" presStyleCnt="15">
        <dgm:presLayoutVars>
          <dgm:bulletEnabled val="1"/>
        </dgm:presLayoutVars>
      </dgm:prSet>
      <dgm:spPr/>
    </dgm:pt>
  </dgm:ptLst>
  <dgm:cxnLst>
    <dgm:cxn modelId="{AE76260B-830D-4468-8DEE-DA335ED9F4DF}" type="presOf" srcId="{063B6267-34B3-4960-AE22-0412C335AD84}" destId="{5CA0510C-5894-4E39-BA4A-2212D299A7C4}" srcOrd="0" destOrd="0" presId="urn:microsoft.com/office/officeart/2016/7/layout/LinearArrowProcessNumbered"/>
    <dgm:cxn modelId="{59891825-97B0-4F05-A209-C802079AD740}" type="presOf" srcId="{9FF8E497-6008-4F38-AA8A-0F5FF84D360E}" destId="{D87C4A8C-BE5F-45FB-8AEA-0EB3E2E1BAF7}" srcOrd="0" destOrd="0" presId="urn:microsoft.com/office/officeart/2016/7/layout/LinearArrowProcessNumbered"/>
    <dgm:cxn modelId="{6323CF2E-5DA1-45CE-BAF2-97419CC25A90}" type="presOf" srcId="{93A57AEF-3764-41CE-B8B2-4C739612654D}" destId="{4AA033A3-D73A-41BF-8554-3939DDCF73AC}" srcOrd="0" destOrd="0" presId="urn:microsoft.com/office/officeart/2016/7/layout/LinearArrowProcessNumbered"/>
    <dgm:cxn modelId="{AF3BA13B-1E95-4D9B-ABCE-E4069889295D}" type="presOf" srcId="{0E7313C4-E7E0-4891-BC3C-6A1B1BBD67A8}" destId="{EA8C09CA-36BC-496B-8DE5-C7A726718896}" srcOrd="0" destOrd="0" presId="urn:microsoft.com/office/officeart/2016/7/layout/LinearArrowProcessNumbered"/>
    <dgm:cxn modelId="{FEA96A3D-AF60-4704-87DD-C1E35C1CB894}" type="presOf" srcId="{D5C7D222-FC35-4F52-A4F6-128B3397730C}" destId="{C9CF5E4C-A5C8-41BA-BBF4-E9E1C7FF4D71}" srcOrd="0" destOrd="0" presId="urn:microsoft.com/office/officeart/2016/7/layout/LinearArrowProcessNumbered"/>
    <dgm:cxn modelId="{ACE02140-9FD9-4477-848B-07BBF564AD7A}" type="presOf" srcId="{EBA168C5-6B56-4BC0-8C44-083D92C19B2C}" destId="{63B115FD-093A-4E66-8B28-45ED70B3309A}" srcOrd="0" destOrd="0" presId="urn:microsoft.com/office/officeart/2016/7/layout/LinearArrowProcessNumbered"/>
    <dgm:cxn modelId="{7A4E2643-D623-4656-B90C-2B023F80170F}" type="presOf" srcId="{C3CBA17D-98EB-46CD-90E2-7E3ECED7E671}" destId="{DF41A6FA-06B4-4191-B633-FC5D2B407429}" srcOrd="0" destOrd="0" presId="urn:microsoft.com/office/officeart/2016/7/layout/LinearArrowProcessNumbered"/>
    <dgm:cxn modelId="{DD740049-9138-4D48-89A1-9628BD27A98C}" type="presOf" srcId="{EBF42C04-AE15-4E76-8725-0251A59B99BC}" destId="{1F8D34A2-789C-4C95-9E9D-E36E5A2B1E4E}" srcOrd="0" destOrd="0" presId="urn:microsoft.com/office/officeart/2016/7/layout/LinearArrowProcessNumbered"/>
    <dgm:cxn modelId="{F08BB057-BBB5-4665-8AFB-32ACF376ACA1}" srcId="{EBA168C5-6B56-4BC0-8C44-083D92C19B2C}" destId="{D8A0442D-6ED9-4165-BD1F-F373A4FC9B42}" srcOrd="3" destOrd="0" parTransId="{3F6B20E9-4DB3-4A9D-BCD3-86B8A9642130}" sibTransId="{063B6267-34B3-4960-AE22-0412C335AD84}"/>
    <dgm:cxn modelId="{0002757C-7E78-4CF2-93DB-CC7EF17FAB80}" type="presOf" srcId="{D8A0442D-6ED9-4165-BD1F-F373A4FC9B42}" destId="{11EDD807-6A48-4CDC-8B91-B15D136B0DDD}" srcOrd="0" destOrd="0" presId="urn:microsoft.com/office/officeart/2016/7/layout/LinearArrowProcessNumbered"/>
    <dgm:cxn modelId="{4E4DA783-1B48-4E4C-9F06-6A9DCE58951A}" srcId="{EBA168C5-6B56-4BC0-8C44-083D92C19B2C}" destId="{0E7313C4-E7E0-4891-BC3C-6A1B1BBD67A8}" srcOrd="1" destOrd="0" parTransId="{5BAC3C86-B9AB-4E88-98C5-F502CC42B1A2}" sibTransId="{9FF8E497-6008-4F38-AA8A-0F5FF84D360E}"/>
    <dgm:cxn modelId="{808F9084-329F-4EC0-B446-6237DA768EE1}" type="presOf" srcId="{BD6E4076-AAAA-4D54-AE71-4156E1E39FE5}" destId="{AF3403F7-1C19-44BD-9D7F-C30D81A89164}" srcOrd="0" destOrd="0" presId="urn:microsoft.com/office/officeart/2016/7/layout/LinearArrowProcessNumbered"/>
    <dgm:cxn modelId="{A2AA8787-B132-4F6E-8F43-C41F0E1B1BA8}" srcId="{EBA168C5-6B56-4BC0-8C44-083D92C19B2C}" destId="{C3CBA17D-98EB-46CD-90E2-7E3ECED7E671}" srcOrd="2" destOrd="0" parTransId="{023DA477-1368-4232-9BC4-01D3ED6F943A}" sibTransId="{BD6E4076-AAAA-4D54-AE71-4156E1E39FE5}"/>
    <dgm:cxn modelId="{6EEB719D-FAE0-47F6-BED4-6532491C54F9}" srcId="{EBA168C5-6B56-4BC0-8C44-083D92C19B2C}" destId="{EE977194-E905-46C1-A009-B2E0D8E800A4}" srcOrd="4" destOrd="0" parTransId="{DA85E0B7-1DCA-46C0-BF40-9E25E8ED5701}" sibTransId="{EBF42C04-AE15-4E76-8725-0251A59B99BC}"/>
    <dgm:cxn modelId="{44F619CC-3914-4962-BD18-3B8B307619CC}" srcId="{EBA168C5-6B56-4BC0-8C44-083D92C19B2C}" destId="{D5C7D222-FC35-4F52-A4F6-128B3397730C}" srcOrd="0" destOrd="0" parTransId="{2BA6B553-C3DD-4CC5-8679-3C0F58B18869}" sibTransId="{93A57AEF-3764-41CE-B8B2-4C739612654D}"/>
    <dgm:cxn modelId="{A5F5C5DC-9BFD-495C-86DD-6722E8745647}" type="presOf" srcId="{EE977194-E905-46C1-A009-B2E0D8E800A4}" destId="{7E467E52-0971-4508-97E3-77BDF0F2CC55}" srcOrd="0" destOrd="0" presId="urn:microsoft.com/office/officeart/2016/7/layout/LinearArrowProcessNumbered"/>
    <dgm:cxn modelId="{C0D4E28C-5450-4183-9A12-68CB497876C7}" type="presParOf" srcId="{63B115FD-093A-4E66-8B28-45ED70B3309A}" destId="{80159C53-8576-4FF7-A659-56569F8E9DAF}" srcOrd="0" destOrd="0" presId="urn:microsoft.com/office/officeart/2016/7/layout/LinearArrowProcessNumbered"/>
    <dgm:cxn modelId="{2EF1FC46-502E-4487-8200-8626528B2648}" type="presParOf" srcId="{80159C53-8576-4FF7-A659-56569F8E9DAF}" destId="{E920096C-3927-4182-8B22-69CA17593FD5}" srcOrd="0" destOrd="0" presId="urn:microsoft.com/office/officeart/2016/7/layout/LinearArrowProcessNumbered"/>
    <dgm:cxn modelId="{5892707D-AC44-47B7-985E-9A64FF9A9564}" type="presParOf" srcId="{80159C53-8576-4FF7-A659-56569F8E9DAF}" destId="{2888EA93-96EB-45B6-B1F1-4C7550DE98C1}" srcOrd="1" destOrd="0" presId="urn:microsoft.com/office/officeart/2016/7/layout/LinearArrowProcessNumbered"/>
    <dgm:cxn modelId="{DC227177-6706-4436-B18A-FFF1F26BA87D}" type="presParOf" srcId="{2888EA93-96EB-45B6-B1F1-4C7550DE98C1}" destId="{F208F5E3-EBC2-4B1C-8FEA-28A78EF9E7AB}" srcOrd="0" destOrd="0" presId="urn:microsoft.com/office/officeart/2016/7/layout/LinearArrowProcessNumbered"/>
    <dgm:cxn modelId="{4EE5148E-C20C-424C-B438-E9588C7CD810}" type="presParOf" srcId="{2888EA93-96EB-45B6-B1F1-4C7550DE98C1}" destId="{0ACBC080-3DC0-4A35-ADEF-1724A563818B}" srcOrd="1" destOrd="0" presId="urn:microsoft.com/office/officeart/2016/7/layout/LinearArrowProcessNumbered"/>
    <dgm:cxn modelId="{0BF8E1C6-DDAE-4664-ABF7-FD6A0171FE44}" type="presParOf" srcId="{2888EA93-96EB-45B6-B1F1-4C7550DE98C1}" destId="{4AA033A3-D73A-41BF-8554-3939DDCF73AC}" srcOrd="2" destOrd="0" presId="urn:microsoft.com/office/officeart/2016/7/layout/LinearArrowProcessNumbered"/>
    <dgm:cxn modelId="{A7147D4E-E59F-446E-8C0C-6E6403496223}" type="presParOf" srcId="{2888EA93-96EB-45B6-B1F1-4C7550DE98C1}" destId="{8926BECF-C52A-44B4-B4FD-4ED7E139D9E3}" srcOrd="3" destOrd="0" presId="urn:microsoft.com/office/officeart/2016/7/layout/LinearArrowProcessNumbered"/>
    <dgm:cxn modelId="{CBA97F2A-9566-4CF8-8DED-53FE053C39DF}" type="presParOf" srcId="{80159C53-8576-4FF7-A659-56569F8E9DAF}" destId="{C9CF5E4C-A5C8-41BA-BBF4-E9E1C7FF4D71}" srcOrd="2" destOrd="0" presId="urn:microsoft.com/office/officeart/2016/7/layout/LinearArrowProcessNumbered"/>
    <dgm:cxn modelId="{7931A10C-F3BC-4505-BEE3-C063E555E347}" type="presParOf" srcId="{63B115FD-093A-4E66-8B28-45ED70B3309A}" destId="{71E7016A-EF19-4456-B7C5-7CFC5BA4DCC9}" srcOrd="1" destOrd="0" presId="urn:microsoft.com/office/officeart/2016/7/layout/LinearArrowProcessNumbered"/>
    <dgm:cxn modelId="{1A2A5EB4-D114-4463-98BD-2D4721D42406}" type="presParOf" srcId="{63B115FD-093A-4E66-8B28-45ED70B3309A}" destId="{731DDD42-E8CB-40EE-AE34-E6D2134ED356}" srcOrd="2" destOrd="0" presId="urn:microsoft.com/office/officeart/2016/7/layout/LinearArrowProcessNumbered"/>
    <dgm:cxn modelId="{708303A8-40B5-4CE1-A41A-18404DBC42EC}" type="presParOf" srcId="{731DDD42-E8CB-40EE-AE34-E6D2134ED356}" destId="{F2AAFA84-E512-41B3-B07F-AFF459688E99}" srcOrd="0" destOrd="0" presId="urn:microsoft.com/office/officeart/2016/7/layout/LinearArrowProcessNumbered"/>
    <dgm:cxn modelId="{27530A05-A6D2-4129-AC86-3CD36817203A}" type="presParOf" srcId="{731DDD42-E8CB-40EE-AE34-E6D2134ED356}" destId="{36A3C4C9-1D12-4393-B15A-55CD9E4ABB94}" srcOrd="1" destOrd="0" presId="urn:microsoft.com/office/officeart/2016/7/layout/LinearArrowProcessNumbered"/>
    <dgm:cxn modelId="{B0552D2F-6FDD-4F3C-8DC3-6D5BA16C4AAF}" type="presParOf" srcId="{36A3C4C9-1D12-4393-B15A-55CD9E4ABB94}" destId="{6B515C91-8C29-4958-A5B3-A087EC157167}" srcOrd="0" destOrd="0" presId="urn:microsoft.com/office/officeart/2016/7/layout/LinearArrowProcessNumbered"/>
    <dgm:cxn modelId="{BBC59FAC-BDD5-4EF9-AB77-813C3EC06C46}" type="presParOf" srcId="{36A3C4C9-1D12-4393-B15A-55CD9E4ABB94}" destId="{C01E826C-08D3-46C9-B25E-FBE8AE1402F2}" srcOrd="1" destOrd="0" presId="urn:microsoft.com/office/officeart/2016/7/layout/LinearArrowProcessNumbered"/>
    <dgm:cxn modelId="{7E135215-4568-4F6A-A7C8-D29B75912B53}" type="presParOf" srcId="{36A3C4C9-1D12-4393-B15A-55CD9E4ABB94}" destId="{D87C4A8C-BE5F-45FB-8AEA-0EB3E2E1BAF7}" srcOrd="2" destOrd="0" presId="urn:microsoft.com/office/officeart/2016/7/layout/LinearArrowProcessNumbered"/>
    <dgm:cxn modelId="{5333FA46-3BEF-40C2-B49A-AC1952621E31}" type="presParOf" srcId="{36A3C4C9-1D12-4393-B15A-55CD9E4ABB94}" destId="{741C26CB-EB9D-47B1-854C-60094075905B}" srcOrd="3" destOrd="0" presId="urn:microsoft.com/office/officeart/2016/7/layout/LinearArrowProcessNumbered"/>
    <dgm:cxn modelId="{FA6E5306-831D-4D9D-AEF5-F3728C05EAB5}" type="presParOf" srcId="{731DDD42-E8CB-40EE-AE34-E6D2134ED356}" destId="{EA8C09CA-36BC-496B-8DE5-C7A726718896}" srcOrd="2" destOrd="0" presId="urn:microsoft.com/office/officeart/2016/7/layout/LinearArrowProcessNumbered"/>
    <dgm:cxn modelId="{67F53EFE-749C-4887-AFFF-1981E4705162}" type="presParOf" srcId="{63B115FD-093A-4E66-8B28-45ED70B3309A}" destId="{EDE0A616-0195-4BD3-931A-AB09F58F2612}" srcOrd="3" destOrd="0" presId="urn:microsoft.com/office/officeart/2016/7/layout/LinearArrowProcessNumbered"/>
    <dgm:cxn modelId="{028DA91E-1536-4966-A89E-8433DEFEDC1D}" type="presParOf" srcId="{63B115FD-093A-4E66-8B28-45ED70B3309A}" destId="{B9A41ADE-5A3D-4FF6-B817-5DD6365D78C6}" srcOrd="4" destOrd="0" presId="urn:microsoft.com/office/officeart/2016/7/layout/LinearArrowProcessNumbered"/>
    <dgm:cxn modelId="{DF935B9A-5152-4CAB-A09D-7E22B2FF1DD9}" type="presParOf" srcId="{B9A41ADE-5A3D-4FF6-B817-5DD6365D78C6}" destId="{CF582AEC-AF0F-4278-AB85-FA75541C344C}" srcOrd="0" destOrd="0" presId="urn:microsoft.com/office/officeart/2016/7/layout/LinearArrowProcessNumbered"/>
    <dgm:cxn modelId="{F653358D-AE17-4F10-845D-9F86F847E234}" type="presParOf" srcId="{B9A41ADE-5A3D-4FF6-B817-5DD6365D78C6}" destId="{0EC841EB-34F8-4B9B-B3EA-E8587897FF76}" srcOrd="1" destOrd="0" presId="urn:microsoft.com/office/officeart/2016/7/layout/LinearArrowProcessNumbered"/>
    <dgm:cxn modelId="{8D9419F3-BDD6-4D7E-871C-A36E8DD0A359}" type="presParOf" srcId="{0EC841EB-34F8-4B9B-B3EA-E8587897FF76}" destId="{81EB665F-5528-4BA2-A288-57246CAEC642}" srcOrd="0" destOrd="0" presId="urn:microsoft.com/office/officeart/2016/7/layout/LinearArrowProcessNumbered"/>
    <dgm:cxn modelId="{ABCE30B9-DC67-4DA8-B5EB-6CCF2E8A2150}" type="presParOf" srcId="{0EC841EB-34F8-4B9B-B3EA-E8587897FF76}" destId="{FF3D31FA-5BB4-4B0D-AAAB-3DA4CD9059ED}" srcOrd="1" destOrd="0" presId="urn:microsoft.com/office/officeart/2016/7/layout/LinearArrowProcessNumbered"/>
    <dgm:cxn modelId="{BB1263E3-2174-4830-AB0B-51F4D0F5AE43}" type="presParOf" srcId="{0EC841EB-34F8-4B9B-B3EA-E8587897FF76}" destId="{AF3403F7-1C19-44BD-9D7F-C30D81A89164}" srcOrd="2" destOrd="0" presId="urn:microsoft.com/office/officeart/2016/7/layout/LinearArrowProcessNumbered"/>
    <dgm:cxn modelId="{FEB8EAB8-3E1B-4199-B9AF-5EB566AEA230}" type="presParOf" srcId="{0EC841EB-34F8-4B9B-B3EA-E8587897FF76}" destId="{444C3E75-D8FE-44C1-911A-FC9213EC5205}" srcOrd="3" destOrd="0" presId="urn:microsoft.com/office/officeart/2016/7/layout/LinearArrowProcessNumbered"/>
    <dgm:cxn modelId="{58C75AB8-1F42-4F11-AD9C-0964DB847AF4}" type="presParOf" srcId="{B9A41ADE-5A3D-4FF6-B817-5DD6365D78C6}" destId="{DF41A6FA-06B4-4191-B633-FC5D2B407429}" srcOrd="2" destOrd="0" presId="urn:microsoft.com/office/officeart/2016/7/layout/LinearArrowProcessNumbered"/>
    <dgm:cxn modelId="{EE2CFB1A-9A94-4D1A-BEE3-A80D444A633E}" type="presParOf" srcId="{63B115FD-093A-4E66-8B28-45ED70B3309A}" destId="{95C63F24-4FA6-4074-9EE5-42FA1359B4CB}" srcOrd="5" destOrd="0" presId="urn:microsoft.com/office/officeart/2016/7/layout/LinearArrowProcessNumbered"/>
    <dgm:cxn modelId="{939F129A-A807-4805-977E-16356360FBC8}" type="presParOf" srcId="{63B115FD-093A-4E66-8B28-45ED70B3309A}" destId="{D7EB7703-28E9-4B67-BE6A-3338BD3026F4}" srcOrd="6" destOrd="0" presId="urn:microsoft.com/office/officeart/2016/7/layout/LinearArrowProcessNumbered"/>
    <dgm:cxn modelId="{E30F472F-F45B-487E-80F0-A0CBAB1C5492}" type="presParOf" srcId="{D7EB7703-28E9-4B67-BE6A-3338BD3026F4}" destId="{5EB374E6-5600-4EF7-B6BA-5E95BA9EC899}" srcOrd="0" destOrd="0" presId="urn:microsoft.com/office/officeart/2016/7/layout/LinearArrowProcessNumbered"/>
    <dgm:cxn modelId="{F58BF188-FEBA-41CC-84D8-5A231635C3A1}" type="presParOf" srcId="{D7EB7703-28E9-4B67-BE6A-3338BD3026F4}" destId="{86805933-C03E-4AAB-880D-A5882558F24B}" srcOrd="1" destOrd="0" presId="urn:microsoft.com/office/officeart/2016/7/layout/LinearArrowProcessNumbered"/>
    <dgm:cxn modelId="{BF9616C7-6748-449F-B6BA-ECBF027F81F2}" type="presParOf" srcId="{86805933-C03E-4AAB-880D-A5882558F24B}" destId="{5A7BCB01-3137-4C6B-98FA-3F40DE3F2C68}" srcOrd="0" destOrd="0" presId="urn:microsoft.com/office/officeart/2016/7/layout/LinearArrowProcessNumbered"/>
    <dgm:cxn modelId="{4117CA1B-5A4C-4D76-9251-11293F75F032}" type="presParOf" srcId="{86805933-C03E-4AAB-880D-A5882558F24B}" destId="{5A8E9599-98FA-4A5E-B3C6-B3217302703F}" srcOrd="1" destOrd="0" presId="urn:microsoft.com/office/officeart/2016/7/layout/LinearArrowProcessNumbered"/>
    <dgm:cxn modelId="{2CBAE91F-A1A4-4591-A08B-F51F65AE31E1}" type="presParOf" srcId="{86805933-C03E-4AAB-880D-A5882558F24B}" destId="{5CA0510C-5894-4E39-BA4A-2212D299A7C4}" srcOrd="2" destOrd="0" presId="urn:microsoft.com/office/officeart/2016/7/layout/LinearArrowProcessNumbered"/>
    <dgm:cxn modelId="{B7D95993-7153-4BF3-BFEA-A73FB854182A}" type="presParOf" srcId="{86805933-C03E-4AAB-880D-A5882558F24B}" destId="{AAD8F8BE-878D-4E71-B192-9444748F51E7}" srcOrd="3" destOrd="0" presId="urn:microsoft.com/office/officeart/2016/7/layout/LinearArrowProcessNumbered"/>
    <dgm:cxn modelId="{04C00278-12DF-4C98-AF61-AFEEF9D4D3D1}" type="presParOf" srcId="{D7EB7703-28E9-4B67-BE6A-3338BD3026F4}" destId="{11EDD807-6A48-4CDC-8B91-B15D136B0DDD}" srcOrd="2" destOrd="0" presId="urn:microsoft.com/office/officeart/2016/7/layout/LinearArrowProcessNumbered"/>
    <dgm:cxn modelId="{8D1305F6-4A13-45F6-A5FD-2C4E8BC56F58}" type="presParOf" srcId="{63B115FD-093A-4E66-8B28-45ED70B3309A}" destId="{E8E459DC-C930-4833-8F49-1AA97DB7BB92}" srcOrd="7" destOrd="0" presId="urn:microsoft.com/office/officeart/2016/7/layout/LinearArrowProcessNumbered"/>
    <dgm:cxn modelId="{B8E31DED-00FA-498C-815F-D6228041A389}" type="presParOf" srcId="{63B115FD-093A-4E66-8B28-45ED70B3309A}" destId="{0B5E8476-6942-425D-9E5E-BB7874DE575D}" srcOrd="8" destOrd="0" presId="urn:microsoft.com/office/officeart/2016/7/layout/LinearArrowProcessNumbered"/>
    <dgm:cxn modelId="{F86008EC-707C-44BF-BDB1-10F84A669DB7}" type="presParOf" srcId="{0B5E8476-6942-425D-9E5E-BB7874DE575D}" destId="{A6195B31-D03C-4050-B1D5-D02639AE813A}" srcOrd="0" destOrd="0" presId="urn:microsoft.com/office/officeart/2016/7/layout/LinearArrowProcessNumbered"/>
    <dgm:cxn modelId="{57CE1335-D24C-4726-9F33-A2CD563A5406}" type="presParOf" srcId="{0B5E8476-6942-425D-9E5E-BB7874DE575D}" destId="{DD258129-D9C0-40DE-86E2-2B80E8504019}" srcOrd="1" destOrd="0" presId="urn:microsoft.com/office/officeart/2016/7/layout/LinearArrowProcessNumbered"/>
    <dgm:cxn modelId="{D6FF9BE7-2D43-4DDE-AE1C-32871ED64F33}" type="presParOf" srcId="{DD258129-D9C0-40DE-86E2-2B80E8504019}" destId="{1D10F7E1-52F0-41B6-A81F-412F6242EA07}" srcOrd="0" destOrd="0" presId="urn:microsoft.com/office/officeart/2016/7/layout/LinearArrowProcessNumbered"/>
    <dgm:cxn modelId="{3536B49F-9D82-46AF-AB2C-7189FA3A4308}" type="presParOf" srcId="{DD258129-D9C0-40DE-86E2-2B80E8504019}" destId="{2F05CC05-0038-4FB9-9662-222CCB004CC7}" srcOrd="1" destOrd="0" presId="urn:microsoft.com/office/officeart/2016/7/layout/LinearArrowProcessNumbered"/>
    <dgm:cxn modelId="{C6240F4A-50CA-4248-9139-D39440124EEF}" type="presParOf" srcId="{DD258129-D9C0-40DE-86E2-2B80E8504019}" destId="{1F8D34A2-789C-4C95-9E9D-E36E5A2B1E4E}" srcOrd="2" destOrd="0" presId="urn:microsoft.com/office/officeart/2016/7/layout/LinearArrowProcessNumbered"/>
    <dgm:cxn modelId="{BCD01253-078F-4FFD-A2FC-CC3E2A991053}" type="presParOf" srcId="{DD258129-D9C0-40DE-86E2-2B80E8504019}" destId="{73B0AED6-A7A6-4EC5-86E2-DC9FD8D63D6D}" srcOrd="3" destOrd="0" presId="urn:microsoft.com/office/officeart/2016/7/layout/LinearArrowProcessNumbered"/>
    <dgm:cxn modelId="{D65102C2-2DF3-4B8B-BC59-0124D8D2D432}" type="presParOf" srcId="{0B5E8476-6942-425D-9E5E-BB7874DE575D}" destId="{7E467E52-0971-4508-97E3-77BDF0F2CC55}" srcOrd="2" destOrd="0" presId="urn:microsoft.com/office/officeart/2016/7/layout/LinearArrowProcessNumbered"/>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E83D44-4B2D-4CDF-BBD2-432EADF0B63A}">
      <dsp:nvSpPr>
        <dsp:cNvPr id="0" name=""/>
        <dsp:cNvSpPr/>
      </dsp:nvSpPr>
      <dsp:spPr>
        <a:xfrm>
          <a:off x="0" y="7987"/>
          <a:ext cx="5493383" cy="372546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100000"/>
            </a:lnSpc>
            <a:spcBef>
              <a:spcPct val="0"/>
            </a:spcBef>
            <a:spcAft>
              <a:spcPct val="35000"/>
            </a:spcAft>
            <a:buNone/>
          </a:pPr>
          <a:r>
            <a:rPr kumimoji="0" lang="en-US" sz="28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The following requirements do not require the completion of forms but may be incorporated as provisions of the contract:</a:t>
          </a:r>
        </a:p>
        <a:p>
          <a:pPr marL="228600" lvl="1" indent="-228600" algn="l" defTabSz="977900">
            <a:lnSpc>
              <a:spcPct val="100000"/>
            </a:lnSpc>
            <a:spcBef>
              <a:spcPct val="0"/>
            </a:spcBef>
            <a:spcAft>
              <a:spcPct val="15000"/>
            </a:spcAft>
            <a:buChar char="•"/>
          </a:pPr>
          <a:r>
            <a:rPr kumimoji="0" lang="en-US" sz="22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Affirmative Action</a:t>
          </a:r>
        </a:p>
        <a:p>
          <a:pPr marL="228600" lvl="1" indent="-228600" algn="l" defTabSz="977900">
            <a:lnSpc>
              <a:spcPct val="100000"/>
            </a:lnSpc>
            <a:spcBef>
              <a:spcPct val="0"/>
            </a:spcBef>
            <a:spcAft>
              <a:spcPct val="15000"/>
            </a:spcAft>
            <a:buChar char="•"/>
          </a:pPr>
          <a:r>
            <a:rPr kumimoji="0" lang="en-US" sz="22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Assignment of Anti-Trust Claims</a:t>
          </a:r>
        </a:p>
        <a:p>
          <a:pPr marL="228600" lvl="1" indent="-228600" algn="l" defTabSz="977900">
            <a:lnSpc>
              <a:spcPct val="100000"/>
            </a:lnSpc>
            <a:spcBef>
              <a:spcPct val="0"/>
            </a:spcBef>
            <a:spcAft>
              <a:spcPct val="15000"/>
            </a:spcAft>
            <a:buChar char="•"/>
          </a:pPr>
          <a:r>
            <a:rPr kumimoji="0" lang="en-US" sz="22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Child Support Obligations</a:t>
          </a:r>
        </a:p>
        <a:p>
          <a:pPr marL="228600" lvl="1" indent="-228600" algn="l" defTabSz="977900">
            <a:lnSpc>
              <a:spcPct val="100000"/>
            </a:lnSpc>
            <a:spcBef>
              <a:spcPct val="0"/>
            </a:spcBef>
            <a:spcAft>
              <a:spcPct val="15000"/>
            </a:spcAft>
            <a:buChar char="•"/>
          </a:pPr>
          <a:r>
            <a:rPr kumimoji="0" lang="en-US" sz="2200" b="0" i="0"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Living Wage Ordinance</a:t>
          </a:r>
        </a:p>
      </dsp:txBody>
      <dsp:txXfrm>
        <a:off x="109115" y="117102"/>
        <a:ext cx="5275153" cy="35072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1FCD4E-A52E-4045-A714-188F3404A673}">
      <dsp:nvSpPr>
        <dsp:cNvPr id="0" name=""/>
        <dsp:cNvSpPr/>
      </dsp:nvSpPr>
      <dsp:spPr>
        <a:xfrm>
          <a:off x="2802968" y="1747331"/>
          <a:ext cx="1541237" cy="733488"/>
        </a:xfrm>
        <a:custGeom>
          <a:avLst/>
          <a:gdLst/>
          <a:ahLst/>
          <a:cxnLst/>
          <a:rect l="0" t="0" r="0" b="0"/>
          <a:pathLst>
            <a:path>
              <a:moveTo>
                <a:pt x="0" y="0"/>
              </a:moveTo>
              <a:lnTo>
                <a:pt x="0" y="499851"/>
              </a:lnTo>
              <a:lnTo>
                <a:pt x="1541237" y="499851"/>
              </a:lnTo>
              <a:lnTo>
                <a:pt x="1541237" y="73348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2FAC0A-46F3-4179-B662-3737B735320D}">
      <dsp:nvSpPr>
        <dsp:cNvPr id="0" name=""/>
        <dsp:cNvSpPr/>
      </dsp:nvSpPr>
      <dsp:spPr>
        <a:xfrm>
          <a:off x="1261731" y="1747331"/>
          <a:ext cx="1541237" cy="733488"/>
        </a:xfrm>
        <a:custGeom>
          <a:avLst/>
          <a:gdLst/>
          <a:ahLst/>
          <a:cxnLst/>
          <a:rect l="0" t="0" r="0" b="0"/>
          <a:pathLst>
            <a:path>
              <a:moveTo>
                <a:pt x="1541237" y="0"/>
              </a:moveTo>
              <a:lnTo>
                <a:pt x="1541237" y="499851"/>
              </a:lnTo>
              <a:lnTo>
                <a:pt x="0" y="499851"/>
              </a:lnTo>
              <a:lnTo>
                <a:pt x="0" y="73348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478057-DCF6-4E69-9640-0443F00D8561}">
      <dsp:nvSpPr>
        <dsp:cNvPr id="0" name=""/>
        <dsp:cNvSpPr/>
      </dsp:nvSpPr>
      <dsp:spPr>
        <a:xfrm>
          <a:off x="1541956" y="145845"/>
          <a:ext cx="2522024" cy="160148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0EF7D4-E8F9-43EC-B283-2F07623BBCEC}">
      <dsp:nvSpPr>
        <dsp:cNvPr id="0" name=""/>
        <dsp:cNvSpPr/>
      </dsp:nvSpPr>
      <dsp:spPr>
        <a:xfrm>
          <a:off x="1822181" y="412059"/>
          <a:ext cx="2522024" cy="160148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If you are awarded the contract and prior to execution of the contract:</a:t>
          </a:r>
          <a:endParaRPr lang="en-US" sz="2100" kern="1200" dirty="0"/>
        </a:p>
      </dsp:txBody>
      <dsp:txXfrm>
        <a:off x="1869087" y="458965"/>
        <a:ext cx="2428212" cy="1507673"/>
      </dsp:txXfrm>
    </dsp:sp>
    <dsp:sp modelId="{FAD3A8E7-B379-43A5-AC1C-419E4BB20A29}">
      <dsp:nvSpPr>
        <dsp:cNvPr id="0" name=""/>
        <dsp:cNvSpPr/>
      </dsp:nvSpPr>
      <dsp:spPr>
        <a:xfrm>
          <a:off x="718" y="2480820"/>
          <a:ext cx="2522024" cy="160148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57B9FE-BA6F-46EE-8148-75FB05964BD9}">
      <dsp:nvSpPr>
        <dsp:cNvPr id="0" name=""/>
        <dsp:cNvSpPr/>
      </dsp:nvSpPr>
      <dsp:spPr>
        <a:xfrm>
          <a:off x="280943" y="2747034"/>
          <a:ext cx="2522024" cy="160148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Insurance</a:t>
          </a:r>
          <a:endParaRPr lang="en-US" sz="2100" kern="1200"/>
        </a:p>
      </dsp:txBody>
      <dsp:txXfrm>
        <a:off x="327849" y="2793940"/>
        <a:ext cx="2428212" cy="1507673"/>
      </dsp:txXfrm>
    </dsp:sp>
    <dsp:sp modelId="{91485F26-E87E-4895-A86D-DF79E3CD9AAC}">
      <dsp:nvSpPr>
        <dsp:cNvPr id="0" name=""/>
        <dsp:cNvSpPr/>
      </dsp:nvSpPr>
      <dsp:spPr>
        <a:xfrm>
          <a:off x="3083193" y="2480820"/>
          <a:ext cx="2522024" cy="160148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3E9795-C03B-4A8C-80A5-062634A9B138}">
      <dsp:nvSpPr>
        <dsp:cNvPr id="0" name=""/>
        <dsp:cNvSpPr/>
      </dsp:nvSpPr>
      <dsp:spPr>
        <a:xfrm>
          <a:off x="3363418" y="2747034"/>
          <a:ext cx="2522024" cy="160148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a:t>Business Tax Registration Certificate (BTRC)</a:t>
          </a:r>
          <a:endParaRPr lang="en-US" sz="2100" kern="1200"/>
        </a:p>
      </dsp:txBody>
      <dsp:txXfrm>
        <a:off x="3410324" y="2793940"/>
        <a:ext cx="2428212" cy="15076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F7A79C-E4FE-4CD5-9F61-677DFA3750FC}">
      <dsp:nvSpPr>
        <dsp:cNvPr id="0" name=""/>
        <dsp:cNvSpPr/>
      </dsp:nvSpPr>
      <dsp:spPr>
        <a:xfrm>
          <a:off x="3016610" y="1268256"/>
          <a:ext cx="661795" cy="91440"/>
        </a:xfrm>
        <a:custGeom>
          <a:avLst/>
          <a:gdLst/>
          <a:ahLst/>
          <a:cxnLst/>
          <a:rect l="0" t="0" r="0" b="0"/>
          <a:pathLst>
            <a:path>
              <a:moveTo>
                <a:pt x="0" y="45720"/>
              </a:moveTo>
              <a:lnTo>
                <a:pt x="265985" y="45720"/>
              </a:lnTo>
            </a:path>
            <a:path>
              <a:moveTo>
                <a:pt x="395809" y="45720"/>
              </a:moveTo>
              <a:lnTo>
                <a:pt x="661795"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r>
            <a:rPr lang="en-US" sz="1400" kern="1200"/>
            <a:t>1</a:t>
          </a:r>
        </a:p>
      </dsp:txBody>
      <dsp:txXfrm>
        <a:off x="3282596" y="1214769"/>
        <a:ext cx="129824" cy="198414"/>
      </dsp:txXfrm>
    </dsp:sp>
    <dsp:sp modelId="{D0742614-91C6-4759-A339-F0966DFE0489}">
      <dsp:nvSpPr>
        <dsp:cNvPr id="0" name=""/>
        <dsp:cNvSpPr/>
      </dsp:nvSpPr>
      <dsp:spPr>
        <a:xfrm>
          <a:off x="7997" y="410852"/>
          <a:ext cx="3010413" cy="18062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7513" tIns="154841" rIns="147513" bIns="154841" numCol="1" spcCol="1270" anchor="ctr" anchorCtr="0">
          <a:noAutofit/>
        </a:bodyPr>
        <a:lstStyle/>
        <a:p>
          <a:pPr marL="0" lvl="0" indent="0" algn="ctr" defTabSz="755650">
            <a:lnSpc>
              <a:spcPct val="90000"/>
            </a:lnSpc>
            <a:spcBef>
              <a:spcPct val="0"/>
            </a:spcBef>
            <a:spcAft>
              <a:spcPct val="35000"/>
            </a:spcAft>
            <a:buNone/>
          </a:pPr>
          <a:r>
            <a:rPr lang="en-US" sz="1700" kern="1200" dirty="0"/>
            <a:t>Submit </a:t>
          </a:r>
          <a:r>
            <a:rPr lang="en-US" sz="1700" b="1" kern="1200" dirty="0"/>
            <a:t>ALL</a:t>
          </a:r>
          <a:r>
            <a:rPr lang="en-US" sz="1700" b="0" kern="1200" dirty="0"/>
            <a:t> required forms.</a:t>
          </a:r>
          <a:endParaRPr lang="en-US" sz="1700" kern="1200" dirty="0"/>
        </a:p>
      </dsp:txBody>
      <dsp:txXfrm>
        <a:off x="7997" y="410852"/>
        <a:ext cx="3010413" cy="1806248"/>
      </dsp:txXfrm>
    </dsp:sp>
    <dsp:sp modelId="{89E04EB6-CD5E-4D71-9CE1-CDF7A7F014EC}">
      <dsp:nvSpPr>
        <dsp:cNvPr id="0" name=""/>
        <dsp:cNvSpPr/>
      </dsp:nvSpPr>
      <dsp:spPr>
        <a:xfrm>
          <a:off x="6719419" y="1268256"/>
          <a:ext cx="661795" cy="91440"/>
        </a:xfrm>
        <a:custGeom>
          <a:avLst/>
          <a:gdLst/>
          <a:ahLst/>
          <a:cxnLst/>
          <a:rect l="0" t="0" r="0" b="0"/>
          <a:pathLst>
            <a:path>
              <a:moveTo>
                <a:pt x="0" y="45720"/>
              </a:moveTo>
              <a:lnTo>
                <a:pt x="265985" y="45720"/>
              </a:lnTo>
            </a:path>
            <a:path>
              <a:moveTo>
                <a:pt x="395809" y="45720"/>
              </a:moveTo>
              <a:lnTo>
                <a:pt x="661795"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r>
            <a:rPr lang="en-US" sz="1400" kern="1200"/>
            <a:t>2</a:t>
          </a:r>
        </a:p>
      </dsp:txBody>
      <dsp:txXfrm>
        <a:off x="6985405" y="1214769"/>
        <a:ext cx="129824" cy="198414"/>
      </dsp:txXfrm>
    </dsp:sp>
    <dsp:sp modelId="{787F8F1B-529E-4D22-9073-C593BD72A7A6}">
      <dsp:nvSpPr>
        <dsp:cNvPr id="0" name=""/>
        <dsp:cNvSpPr/>
      </dsp:nvSpPr>
      <dsp:spPr>
        <a:xfrm>
          <a:off x="3710806" y="410852"/>
          <a:ext cx="3010413" cy="18062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7513" tIns="154841" rIns="147513" bIns="154841" numCol="1" spcCol="1270" anchor="ctr" anchorCtr="0">
          <a:noAutofit/>
        </a:bodyPr>
        <a:lstStyle/>
        <a:p>
          <a:pPr marL="0" lvl="0" indent="0" algn="ctr" defTabSz="755650">
            <a:lnSpc>
              <a:spcPct val="90000"/>
            </a:lnSpc>
            <a:spcBef>
              <a:spcPct val="0"/>
            </a:spcBef>
            <a:spcAft>
              <a:spcPct val="35000"/>
            </a:spcAft>
            <a:buNone/>
          </a:pPr>
          <a:r>
            <a:rPr lang="en-US" sz="1700" kern="1200" dirty="0"/>
            <a:t>Use the forms provided in the RFQ package.</a:t>
          </a:r>
        </a:p>
      </dsp:txBody>
      <dsp:txXfrm>
        <a:off x="3710806" y="410852"/>
        <a:ext cx="3010413" cy="1806248"/>
      </dsp:txXfrm>
    </dsp:sp>
    <dsp:sp modelId="{CEE93B33-2020-4D60-AF0F-E153C4658AE3}">
      <dsp:nvSpPr>
        <dsp:cNvPr id="0" name=""/>
        <dsp:cNvSpPr/>
      </dsp:nvSpPr>
      <dsp:spPr>
        <a:xfrm>
          <a:off x="1513204" y="2215300"/>
          <a:ext cx="7405617" cy="661795"/>
        </a:xfrm>
        <a:custGeom>
          <a:avLst/>
          <a:gdLst/>
          <a:ahLst/>
          <a:cxnLst/>
          <a:rect l="0" t="0" r="0" b="0"/>
          <a:pathLst>
            <a:path>
              <a:moveTo>
                <a:pt x="7405617" y="0"/>
              </a:moveTo>
              <a:lnTo>
                <a:pt x="7405617" y="347997"/>
              </a:lnTo>
              <a:lnTo>
                <a:pt x="0" y="347997"/>
              </a:lnTo>
              <a:lnTo>
                <a:pt x="0" y="661795"/>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r>
            <a:rPr lang="en-US" sz="1400" kern="1200"/>
            <a:t>3</a:t>
          </a:r>
        </a:p>
      </dsp:txBody>
      <dsp:txXfrm>
        <a:off x="5030065" y="2446990"/>
        <a:ext cx="371895" cy="198414"/>
      </dsp:txXfrm>
    </dsp:sp>
    <dsp:sp modelId="{71EE3968-48F4-4B1D-BECD-833F27626A5C}">
      <dsp:nvSpPr>
        <dsp:cNvPr id="0" name=""/>
        <dsp:cNvSpPr/>
      </dsp:nvSpPr>
      <dsp:spPr>
        <a:xfrm>
          <a:off x="7413615" y="410852"/>
          <a:ext cx="3010413" cy="18062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7513" tIns="154841" rIns="147513" bIns="154841" numCol="1" spcCol="1270" anchor="ctr" anchorCtr="0">
          <a:noAutofit/>
        </a:bodyPr>
        <a:lstStyle/>
        <a:p>
          <a:pPr marL="0" lvl="0" indent="0" algn="ctr" defTabSz="755650">
            <a:lnSpc>
              <a:spcPct val="90000"/>
            </a:lnSpc>
            <a:spcBef>
              <a:spcPct val="0"/>
            </a:spcBef>
            <a:spcAft>
              <a:spcPct val="35000"/>
            </a:spcAft>
            <a:buNone/>
          </a:pPr>
          <a:r>
            <a:rPr lang="en-US" sz="1700" kern="1200" dirty="0"/>
            <a:t>Read the instructions carefully and thoroughly to complete each required form (</a:t>
          </a:r>
          <a:r>
            <a:rPr lang="en-US" sz="1700" b="1" kern="1200" dirty="0"/>
            <a:t>SIGN &amp; DATE)</a:t>
          </a:r>
          <a:r>
            <a:rPr lang="en-US" sz="1700" b="0" kern="1200" dirty="0"/>
            <a:t>.</a:t>
          </a:r>
          <a:endParaRPr lang="en-US" sz="1700" kern="1200" dirty="0"/>
        </a:p>
      </dsp:txBody>
      <dsp:txXfrm>
        <a:off x="7413615" y="410852"/>
        <a:ext cx="3010413" cy="1806248"/>
      </dsp:txXfrm>
    </dsp:sp>
    <dsp:sp modelId="{5B5CBFC4-85E7-454D-BAFC-7843942DF3B4}">
      <dsp:nvSpPr>
        <dsp:cNvPr id="0" name=""/>
        <dsp:cNvSpPr/>
      </dsp:nvSpPr>
      <dsp:spPr>
        <a:xfrm>
          <a:off x="3016610" y="3766899"/>
          <a:ext cx="661795" cy="91440"/>
        </a:xfrm>
        <a:custGeom>
          <a:avLst/>
          <a:gdLst/>
          <a:ahLst/>
          <a:cxnLst/>
          <a:rect l="0" t="0" r="0" b="0"/>
          <a:pathLst>
            <a:path>
              <a:moveTo>
                <a:pt x="0" y="45720"/>
              </a:moveTo>
              <a:lnTo>
                <a:pt x="265985" y="45719"/>
              </a:lnTo>
            </a:path>
            <a:path>
              <a:moveTo>
                <a:pt x="395809" y="45719"/>
              </a:moveTo>
              <a:lnTo>
                <a:pt x="661795" y="45720"/>
              </a:lnTo>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r>
            <a:rPr lang="en-US" sz="1400" kern="1200"/>
            <a:t>4</a:t>
          </a:r>
        </a:p>
      </dsp:txBody>
      <dsp:txXfrm>
        <a:off x="3282596" y="3713412"/>
        <a:ext cx="129824" cy="198414"/>
      </dsp:txXfrm>
    </dsp:sp>
    <dsp:sp modelId="{152901A7-6DC8-4986-872F-81051ABE7810}">
      <dsp:nvSpPr>
        <dsp:cNvPr id="0" name=""/>
        <dsp:cNvSpPr/>
      </dsp:nvSpPr>
      <dsp:spPr>
        <a:xfrm>
          <a:off x="7997" y="2909495"/>
          <a:ext cx="3010413" cy="18062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7513" tIns="154841" rIns="147513" bIns="154841" numCol="1" spcCol="1270" anchor="ctr" anchorCtr="0">
          <a:noAutofit/>
        </a:bodyPr>
        <a:lstStyle/>
        <a:p>
          <a:pPr marL="0" lvl="0" indent="0" algn="ctr" defTabSz="755650">
            <a:lnSpc>
              <a:spcPct val="90000"/>
            </a:lnSpc>
            <a:spcBef>
              <a:spcPct val="0"/>
            </a:spcBef>
            <a:spcAft>
              <a:spcPct val="35000"/>
            </a:spcAft>
            <a:buNone/>
          </a:pPr>
          <a:r>
            <a:rPr lang="en-US" sz="1700" kern="1200" dirty="0"/>
            <a:t>Ensure the firm name is used consistently throughout the forms.</a:t>
          </a:r>
        </a:p>
      </dsp:txBody>
      <dsp:txXfrm>
        <a:off x="7997" y="2909495"/>
        <a:ext cx="3010413" cy="1806248"/>
      </dsp:txXfrm>
    </dsp:sp>
    <dsp:sp modelId="{C418B5D7-554D-4E1A-B83D-8B193C45496B}">
      <dsp:nvSpPr>
        <dsp:cNvPr id="0" name=""/>
        <dsp:cNvSpPr/>
      </dsp:nvSpPr>
      <dsp:spPr>
        <a:xfrm>
          <a:off x="3710806" y="2909495"/>
          <a:ext cx="3010413" cy="180624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7513" tIns="154841" rIns="147513" bIns="154841" numCol="1" spcCol="1270" anchor="ctr" anchorCtr="0">
          <a:noAutofit/>
        </a:bodyPr>
        <a:lstStyle/>
        <a:p>
          <a:pPr marL="0" lvl="0" indent="0" algn="ctr" defTabSz="755650">
            <a:lnSpc>
              <a:spcPct val="90000"/>
            </a:lnSpc>
            <a:spcBef>
              <a:spcPct val="0"/>
            </a:spcBef>
            <a:spcAft>
              <a:spcPct val="35000"/>
            </a:spcAft>
            <a:buNone/>
          </a:pPr>
          <a:r>
            <a:rPr lang="en-US" sz="1700" b="0" i="0" kern="1200" dirty="0"/>
            <a:t>If you have any technical problems with Bonfire, please contact </a:t>
          </a:r>
          <a:r>
            <a:rPr lang="en-US" sz="1700" b="0" i="0" kern="1200" dirty="0">
              <a:solidFill>
                <a:schemeClr val="tx2">
                  <a:lumMod val="50000"/>
                  <a:lumOff val="50000"/>
                </a:schemeClr>
              </a:solidFill>
              <a:hlinkClick xmlns:r="http://schemas.openxmlformats.org/officeDocument/2006/relationships" r:id="rId1">
                <a:extLst>
                  <a:ext uri="{A12FA001-AC4F-418D-AE19-62706E023703}">
                    <ahyp:hlinkClr xmlns:ahyp="http://schemas.microsoft.com/office/drawing/2018/hyperlinkcolor" val="tx"/>
                  </a:ext>
                </a:extLst>
              </a:hlinkClick>
            </a:rPr>
            <a:t>Support@GoBonfire.com</a:t>
          </a:r>
          <a:r>
            <a:rPr lang="en-US" sz="1700" b="0" i="0" kern="1200" dirty="0">
              <a:solidFill>
                <a:schemeClr val="tx2">
                  <a:lumMod val="50000"/>
                  <a:lumOff val="50000"/>
                </a:schemeClr>
              </a:solidFill>
            </a:rPr>
            <a:t> </a:t>
          </a:r>
          <a:r>
            <a:rPr lang="en-US" sz="1700" b="0" i="0" kern="1200" dirty="0"/>
            <a:t>for assistance.</a:t>
          </a:r>
          <a:br>
            <a:rPr lang="en-US" sz="1700" b="0" i="0" kern="1200" dirty="0"/>
          </a:br>
          <a:endParaRPr lang="en-US" sz="1700" kern="1200" dirty="0"/>
        </a:p>
      </dsp:txBody>
      <dsp:txXfrm>
        <a:off x="3710806" y="2909495"/>
        <a:ext cx="3010413" cy="18062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08F5E3-EBC2-4B1C-8FEA-28A78EF9E7AB}">
      <dsp:nvSpPr>
        <dsp:cNvPr id="0" name=""/>
        <dsp:cNvSpPr/>
      </dsp:nvSpPr>
      <dsp:spPr>
        <a:xfrm>
          <a:off x="1044221" y="1436237"/>
          <a:ext cx="834358" cy="71"/>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CBC080-3DC0-4A35-ADEF-1724A563818B}">
      <dsp:nvSpPr>
        <dsp:cNvPr id="0" name=""/>
        <dsp:cNvSpPr/>
      </dsp:nvSpPr>
      <dsp:spPr>
        <a:xfrm>
          <a:off x="1928641" y="1366187"/>
          <a:ext cx="95951" cy="180220"/>
        </a:xfrm>
        <a:prstGeom prst="chevron">
          <a:avLst>
            <a:gd name="adj" fmla="val 9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A033A3-D73A-41BF-8554-3939DDCF73AC}">
      <dsp:nvSpPr>
        <dsp:cNvPr id="0" name=""/>
        <dsp:cNvSpPr/>
      </dsp:nvSpPr>
      <dsp:spPr>
        <a:xfrm>
          <a:off x="522111" y="1018458"/>
          <a:ext cx="835629" cy="835629"/>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427" tIns="32427" rIns="32427" bIns="32427" numCol="1" spcCol="1270" anchor="ctr" anchorCtr="0">
          <a:noAutofit/>
        </a:bodyPr>
        <a:lstStyle/>
        <a:p>
          <a:pPr marL="0" lvl="0" indent="0" algn="ctr" defTabSz="1644650">
            <a:lnSpc>
              <a:spcPct val="90000"/>
            </a:lnSpc>
            <a:spcBef>
              <a:spcPct val="0"/>
            </a:spcBef>
            <a:spcAft>
              <a:spcPct val="35000"/>
            </a:spcAft>
            <a:buNone/>
          </a:pPr>
          <a:r>
            <a:rPr lang="en-US" sz="3700" kern="1200"/>
            <a:t>1</a:t>
          </a:r>
        </a:p>
      </dsp:txBody>
      <dsp:txXfrm>
        <a:off x="644486" y="1140833"/>
        <a:ext cx="590879" cy="590879"/>
      </dsp:txXfrm>
    </dsp:sp>
    <dsp:sp modelId="{C9CF5E4C-A5C8-41BA-BBF4-E9E1C7FF4D71}">
      <dsp:nvSpPr>
        <dsp:cNvPr id="0" name=""/>
        <dsp:cNvSpPr/>
      </dsp:nvSpPr>
      <dsp:spPr>
        <a:xfrm>
          <a:off x="1273" y="2019687"/>
          <a:ext cx="1877306" cy="208845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084" tIns="165100" rIns="148084" bIns="165100" numCol="1" spcCol="1270" anchor="t" anchorCtr="0">
          <a:noAutofit/>
        </a:bodyPr>
        <a:lstStyle/>
        <a:p>
          <a:pPr marL="0" lvl="0" indent="0" algn="l" defTabSz="488950">
            <a:lnSpc>
              <a:spcPct val="90000"/>
            </a:lnSpc>
            <a:spcBef>
              <a:spcPct val="0"/>
            </a:spcBef>
            <a:spcAft>
              <a:spcPct val="35000"/>
            </a:spcAft>
            <a:buNone/>
          </a:pPr>
          <a:r>
            <a:rPr lang="en-US" sz="1100" kern="1200" dirty="0"/>
            <a:t>Submit your questions in writing via Bonfire’s “Vendor Discussions” tab, and SSD will address them formally. Rely only on the information in the RFQ or information changed by written addenda.</a:t>
          </a:r>
        </a:p>
      </dsp:txBody>
      <dsp:txXfrm>
        <a:off x="1273" y="2395148"/>
        <a:ext cx="1877306" cy="1712989"/>
      </dsp:txXfrm>
    </dsp:sp>
    <dsp:sp modelId="{6B515C91-8C29-4958-A5B3-A087EC157167}">
      <dsp:nvSpPr>
        <dsp:cNvPr id="0" name=""/>
        <dsp:cNvSpPr/>
      </dsp:nvSpPr>
      <dsp:spPr>
        <a:xfrm>
          <a:off x="2087169" y="1436237"/>
          <a:ext cx="1877306" cy="7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1E826C-08D3-46C9-B25E-FBE8AE1402F2}">
      <dsp:nvSpPr>
        <dsp:cNvPr id="0" name=""/>
        <dsp:cNvSpPr/>
      </dsp:nvSpPr>
      <dsp:spPr>
        <a:xfrm>
          <a:off x="4014537" y="1366186"/>
          <a:ext cx="95951" cy="180221"/>
        </a:xfrm>
        <a:prstGeom prst="chevron">
          <a:avLst>
            <a:gd name="adj" fmla="val 9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7C4A8C-BE5F-45FB-8AEA-0EB3E2E1BAF7}">
      <dsp:nvSpPr>
        <dsp:cNvPr id="0" name=""/>
        <dsp:cNvSpPr/>
      </dsp:nvSpPr>
      <dsp:spPr>
        <a:xfrm>
          <a:off x="2608007" y="1018458"/>
          <a:ext cx="835629" cy="835629"/>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427" tIns="32427" rIns="32427" bIns="32427" numCol="1" spcCol="1270" anchor="ctr" anchorCtr="0">
          <a:noAutofit/>
        </a:bodyPr>
        <a:lstStyle/>
        <a:p>
          <a:pPr marL="0" lvl="0" indent="0" algn="ctr" defTabSz="1644650">
            <a:lnSpc>
              <a:spcPct val="90000"/>
            </a:lnSpc>
            <a:spcBef>
              <a:spcPct val="0"/>
            </a:spcBef>
            <a:spcAft>
              <a:spcPct val="35000"/>
            </a:spcAft>
            <a:buNone/>
          </a:pPr>
          <a:r>
            <a:rPr lang="en-US" sz="3700" kern="1200"/>
            <a:t>2</a:t>
          </a:r>
        </a:p>
      </dsp:txBody>
      <dsp:txXfrm>
        <a:off x="2730382" y="1140833"/>
        <a:ext cx="590879" cy="590879"/>
      </dsp:txXfrm>
    </dsp:sp>
    <dsp:sp modelId="{EA8C09CA-36BC-496B-8DE5-C7A726718896}">
      <dsp:nvSpPr>
        <dsp:cNvPr id="0" name=""/>
        <dsp:cNvSpPr/>
      </dsp:nvSpPr>
      <dsp:spPr>
        <a:xfrm>
          <a:off x="2087169" y="2019687"/>
          <a:ext cx="1877306" cy="208845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084" tIns="165100" rIns="148084" bIns="165100" numCol="1" spcCol="1270" anchor="t" anchorCtr="0">
          <a:noAutofit/>
        </a:bodyPr>
        <a:lstStyle/>
        <a:p>
          <a:pPr marL="0" lvl="0" indent="0" algn="l" defTabSz="488950">
            <a:lnSpc>
              <a:spcPct val="90000"/>
            </a:lnSpc>
            <a:spcBef>
              <a:spcPct val="0"/>
            </a:spcBef>
            <a:spcAft>
              <a:spcPct val="35000"/>
            </a:spcAft>
            <a:buNone/>
          </a:pPr>
          <a:r>
            <a:rPr lang="en-US" sz="1100" kern="1200"/>
            <a:t>You will be notified of new or updated information, including any addenda, via the “Public Notices” tab in Bonfire.</a:t>
          </a:r>
        </a:p>
      </dsp:txBody>
      <dsp:txXfrm>
        <a:off x="2087169" y="2395148"/>
        <a:ext cx="1877306" cy="1712989"/>
      </dsp:txXfrm>
    </dsp:sp>
    <dsp:sp modelId="{81EB665F-5528-4BA2-A288-57246CAEC642}">
      <dsp:nvSpPr>
        <dsp:cNvPr id="0" name=""/>
        <dsp:cNvSpPr/>
      </dsp:nvSpPr>
      <dsp:spPr>
        <a:xfrm>
          <a:off x="4173065" y="1436237"/>
          <a:ext cx="1877306" cy="7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F3D31FA-5BB4-4B0D-AAAB-3DA4CD9059ED}">
      <dsp:nvSpPr>
        <dsp:cNvPr id="0" name=""/>
        <dsp:cNvSpPr/>
      </dsp:nvSpPr>
      <dsp:spPr>
        <a:xfrm>
          <a:off x="6100432" y="1366186"/>
          <a:ext cx="95951" cy="180221"/>
        </a:xfrm>
        <a:prstGeom prst="chevron">
          <a:avLst>
            <a:gd name="adj" fmla="val 9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F3403F7-1C19-44BD-9D7F-C30D81A89164}">
      <dsp:nvSpPr>
        <dsp:cNvPr id="0" name=""/>
        <dsp:cNvSpPr/>
      </dsp:nvSpPr>
      <dsp:spPr>
        <a:xfrm>
          <a:off x="4693903" y="1018458"/>
          <a:ext cx="835629" cy="835629"/>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427" tIns="32427" rIns="32427" bIns="32427" numCol="1" spcCol="1270" anchor="ctr" anchorCtr="0">
          <a:noAutofit/>
        </a:bodyPr>
        <a:lstStyle/>
        <a:p>
          <a:pPr marL="0" lvl="0" indent="0" algn="ctr" defTabSz="1644650">
            <a:lnSpc>
              <a:spcPct val="90000"/>
            </a:lnSpc>
            <a:spcBef>
              <a:spcPct val="0"/>
            </a:spcBef>
            <a:spcAft>
              <a:spcPct val="35000"/>
            </a:spcAft>
            <a:buNone/>
          </a:pPr>
          <a:r>
            <a:rPr lang="en-US" sz="3700" kern="1200"/>
            <a:t>3</a:t>
          </a:r>
        </a:p>
      </dsp:txBody>
      <dsp:txXfrm>
        <a:off x="4816278" y="1140833"/>
        <a:ext cx="590879" cy="590879"/>
      </dsp:txXfrm>
    </dsp:sp>
    <dsp:sp modelId="{DF41A6FA-06B4-4191-B633-FC5D2B407429}">
      <dsp:nvSpPr>
        <dsp:cNvPr id="0" name=""/>
        <dsp:cNvSpPr/>
      </dsp:nvSpPr>
      <dsp:spPr>
        <a:xfrm>
          <a:off x="4173065" y="2019687"/>
          <a:ext cx="1877306" cy="208845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084" tIns="165100" rIns="148084" bIns="165100" numCol="1" spcCol="1270" anchor="t" anchorCtr="0">
          <a:noAutofit/>
        </a:bodyPr>
        <a:lstStyle/>
        <a:p>
          <a:pPr marL="0" lvl="0" indent="0" algn="l" defTabSz="488950">
            <a:lnSpc>
              <a:spcPct val="90000"/>
            </a:lnSpc>
            <a:spcBef>
              <a:spcPct val="0"/>
            </a:spcBef>
            <a:spcAft>
              <a:spcPct val="35000"/>
            </a:spcAft>
            <a:buNone/>
          </a:pPr>
          <a:r>
            <a:rPr lang="en-US" sz="1100" kern="1200"/>
            <a:t>Check the “Public Notices” tab often to view updated information, especially to any Questions and Responses/Answers.</a:t>
          </a:r>
        </a:p>
      </dsp:txBody>
      <dsp:txXfrm>
        <a:off x="4173065" y="2395148"/>
        <a:ext cx="1877306" cy="1712989"/>
      </dsp:txXfrm>
    </dsp:sp>
    <dsp:sp modelId="{5A7BCB01-3137-4C6B-98FA-3F40DE3F2C68}">
      <dsp:nvSpPr>
        <dsp:cNvPr id="0" name=""/>
        <dsp:cNvSpPr/>
      </dsp:nvSpPr>
      <dsp:spPr>
        <a:xfrm>
          <a:off x="6258960" y="1436237"/>
          <a:ext cx="1877306" cy="7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A8E9599-98FA-4A5E-B3C6-B3217302703F}">
      <dsp:nvSpPr>
        <dsp:cNvPr id="0" name=""/>
        <dsp:cNvSpPr/>
      </dsp:nvSpPr>
      <dsp:spPr>
        <a:xfrm>
          <a:off x="8186328" y="1366186"/>
          <a:ext cx="95951" cy="180221"/>
        </a:xfrm>
        <a:prstGeom prst="chevron">
          <a:avLst>
            <a:gd name="adj" fmla="val 9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CA0510C-5894-4E39-BA4A-2212D299A7C4}">
      <dsp:nvSpPr>
        <dsp:cNvPr id="0" name=""/>
        <dsp:cNvSpPr/>
      </dsp:nvSpPr>
      <dsp:spPr>
        <a:xfrm>
          <a:off x="6779799" y="1018458"/>
          <a:ext cx="835629" cy="835629"/>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427" tIns="32427" rIns="32427" bIns="32427" numCol="1" spcCol="1270" anchor="ctr" anchorCtr="0">
          <a:noAutofit/>
        </a:bodyPr>
        <a:lstStyle/>
        <a:p>
          <a:pPr marL="0" lvl="0" indent="0" algn="ctr" defTabSz="1644650">
            <a:lnSpc>
              <a:spcPct val="90000"/>
            </a:lnSpc>
            <a:spcBef>
              <a:spcPct val="0"/>
            </a:spcBef>
            <a:spcAft>
              <a:spcPct val="35000"/>
            </a:spcAft>
            <a:buNone/>
          </a:pPr>
          <a:r>
            <a:rPr lang="en-US" sz="3700" kern="1200"/>
            <a:t>4</a:t>
          </a:r>
        </a:p>
      </dsp:txBody>
      <dsp:txXfrm>
        <a:off x="6902174" y="1140833"/>
        <a:ext cx="590879" cy="590879"/>
      </dsp:txXfrm>
    </dsp:sp>
    <dsp:sp modelId="{11EDD807-6A48-4CDC-8B91-B15D136B0DDD}">
      <dsp:nvSpPr>
        <dsp:cNvPr id="0" name=""/>
        <dsp:cNvSpPr/>
      </dsp:nvSpPr>
      <dsp:spPr>
        <a:xfrm>
          <a:off x="6258960" y="2019687"/>
          <a:ext cx="1877306" cy="208845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084" tIns="165100" rIns="148084" bIns="165100" numCol="1" spcCol="1270" anchor="t" anchorCtr="0">
          <a:noAutofit/>
        </a:bodyPr>
        <a:lstStyle/>
        <a:p>
          <a:pPr marL="0" lvl="0" indent="0" algn="l" defTabSz="488950">
            <a:lnSpc>
              <a:spcPct val="90000"/>
            </a:lnSpc>
            <a:spcBef>
              <a:spcPct val="0"/>
            </a:spcBef>
            <a:spcAft>
              <a:spcPct val="35000"/>
            </a:spcAft>
            <a:buNone/>
          </a:pPr>
          <a:r>
            <a:rPr lang="en-US" sz="1100" kern="1200"/>
            <a:t>Submit your bid before the closing date and time.</a:t>
          </a:r>
        </a:p>
      </dsp:txBody>
      <dsp:txXfrm>
        <a:off x="6258960" y="2395148"/>
        <a:ext cx="1877306" cy="1712989"/>
      </dsp:txXfrm>
    </dsp:sp>
    <dsp:sp modelId="{1D10F7E1-52F0-41B6-A81F-412F6242EA07}">
      <dsp:nvSpPr>
        <dsp:cNvPr id="0" name=""/>
        <dsp:cNvSpPr/>
      </dsp:nvSpPr>
      <dsp:spPr>
        <a:xfrm>
          <a:off x="8344856" y="1436236"/>
          <a:ext cx="938653" cy="72"/>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8D34A2-789C-4C95-9E9D-E36E5A2B1E4E}">
      <dsp:nvSpPr>
        <dsp:cNvPr id="0" name=""/>
        <dsp:cNvSpPr/>
      </dsp:nvSpPr>
      <dsp:spPr>
        <a:xfrm>
          <a:off x="8865694" y="1018458"/>
          <a:ext cx="835629" cy="835629"/>
        </a:xfrm>
        <a:prstGeom prst="ellips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427" tIns="32427" rIns="32427" bIns="32427" numCol="1" spcCol="1270" anchor="ctr" anchorCtr="0">
          <a:noAutofit/>
        </a:bodyPr>
        <a:lstStyle/>
        <a:p>
          <a:pPr marL="0" lvl="0" indent="0" algn="ctr" defTabSz="1644650">
            <a:lnSpc>
              <a:spcPct val="90000"/>
            </a:lnSpc>
            <a:spcBef>
              <a:spcPct val="0"/>
            </a:spcBef>
            <a:spcAft>
              <a:spcPct val="35000"/>
            </a:spcAft>
            <a:buNone/>
          </a:pPr>
          <a:r>
            <a:rPr lang="en-US" sz="3700" kern="1200"/>
            <a:t>5</a:t>
          </a:r>
        </a:p>
      </dsp:txBody>
      <dsp:txXfrm>
        <a:off x="8988069" y="1140833"/>
        <a:ext cx="590879" cy="590879"/>
      </dsp:txXfrm>
    </dsp:sp>
    <dsp:sp modelId="{7E467E52-0971-4508-97E3-77BDF0F2CC55}">
      <dsp:nvSpPr>
        <dsp:cNvPr id="0" name=""/>
        <dsp:cNvSpPr/>
      </dsp:nvSpPr>
      <dsp:spPr>
        <a:xfrm>
          <a:off x="8344856" y="2019687"/>
          <a:ext cx="1877306" cy="2088450"/>
        </a:xfrm>
        <a:prstGeom prst="upArrowCallout">
          <a:avLst>
            <a:gd name="adj1" fmla="val 50000"/>
            <a:gd name="adj2" fmla="val 20000"/>
            <a:gd name="adj3" fmla="val 20000"/>
            <a:gd name="adj4" fmla="val 10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084" tIns="165100" rIns="148084" bIns="165100" numCol="1" spcCol="1270" anchor="t" anchorCtr="0">
          <a:noAutofit/>
        </a:bodyPr>
        <a:lstStyle/>
        <a:p>
          <a:pPr marL="0" lvl="0" indent="0" algn="l" defTabSz="488950">
            <a:lnSpc>
              <a:spcPct val="90000"/>
            </a:lnSpc>
            <a:spcBef>
              <a:spcPct val="0"/>
            </a:spcBef>
            <a:spcAft>
              <a:spcPct val="35000"/>
            </a:spcAft>
            <a:buNone/>
          </a:pPr>
          <a:r>
            <a:rPr lang="en-US" sz="1100" kern="1200"/>
            <a:t>Upload all completed required documents to their associated file name in Bonfire</a:t>
          </a:r>
          <a:br>
            <a:rPr lang="en-US" sz="1100" b="0" i="0" kern="1200"/>
          </a:br>
          <a:endParaRPr lang="en-US" sz="1100" kern="1200"/>
        </a:p>
      </dsp:txBody>
      <dsp:txXfrm>
        <a:off x="8344856" y="2395148"/>
        <a:ext cx="1877306" cy="171298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6/7/layout/LinearArrowProcessNumbered">
  <dgm:title val="Linear Arrow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shape called UpArrowCallout. Also the nodes are connected by an arrow like shape emphasizing the process natur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L"/>
      <dgm:param type="nodeVertAlign" val="t"/>
    </dgm:alg>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6"/>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2.1"/>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ifMoreThanOneNode">
                  <dgm:constrLst>
                    <dgm:constr type="h"/>
                    <dgm:constr type="h" for="ch" forName="lineNode" val="0.002"/>
                    <dgm:constr type="w" for="ch" forName="lineNode" refType="w" fact="0.4"/>
                    <dgm:constr type="l" for="ch" forName="lineNode" refType="w" fact="0.5"/>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if>
            <dgm:if name="ifLastNode" axis="self" ptType="node" func="revPos" op="equ" val="1">
              <dgm:constrLst>
                <dgm:constr type="h"/>
                <dgm:constr type="h" for="ch" forName="lineNode" val="0.002"/>
                <dgm:constr type="w" for="ch" forName="lineNode" refType="w" fact="0.45"/>
                <dgm:constr type="w" for="ch" forName="lineArrowNode" refType="w" fact="0"/>
                <dgm:constr type="h" for="ch" forName="lineArrowNode" refType="h" fact="0"/>
                <dgm:constr type="ctrY" for="ch" forName="lineNode" refType="ctrY" refFor="ch" refForName="sibTransNodeCircle"/>
                <dgm:constr type="h" for="ch" forName="sibTransNodeCircle" refType="h"/>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if>
            <dgm:else name="allOtherNodes">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924"/>
                <dgm:constr type="t" for="ch" forName="lineArrowNode" refType="h" fact="0.18"/>
                <dgm:constr type="ctrY" for="ch" forName="lineNode" refType="ctrY" refFor="ch" refForName="sibTransNodeCircle"/>
                <dgm:constr type="h" for="ch" forName="sibTransNodeCircle" refType="h" fact="0.9"/>
                <dgm:constr type="w" for="ch" forName="sibTransNodeCircle" refType="h" refFor="ch" refForName="sibTransNodeCircle"/>
                <dgm:constr type="ctrX" for="ch" forName="sibTransNodeCircle" refType="w" fact="0.45"/>
                <dgm:constr type="ctrY" for="ch" forName="sibTransNodeCircle" refType="h" fact="0.25"/>
                <dgm:constr type="t" for="ch" forName="spacerBetweenCircleAndCallout" refType="b" refFor="ch" refForName="sibTransNodeCircle"/>
                <dgm:constr type="h" for="ch" forName="spacerBetweenCircleAndCallout" val="4.6"/>
              </dgm:constrLst>
            </dgm:else>
          </dgm:choose>
          <dgm:layoutNode name="lineNode" styleLbl="alignAccFollowNode1">
            <dgm:alg type="sp"/>
            <dgm:shape xmlns:r="http://schemas.openxmlformats.org/officeDocument/2006/relationships" type="rect" r:blip="">
              <dgm:adjLst/>
            </dgm:shape>
            <dgm:presOf/>
            <dgm:constrLst/>
            <dgm:ruleLst/>
          </dgm:layoutNode>
          <dgm:layoutNode name="lineArrowNode" styleLbl="alignAccFollowNode1">
            <dgm:alg type="sp"/>
            <dgm:shape xmlns:r="http://schemas.openxmlformats.org/officeDocument/2006/relationships" type="chevron" r:blip="">
              <dgm:adjLst>
                <dgm:adj idx="1" val="0.9"/>
              </dgm:adjLst>
            </dgm:shape>
            <dgm:presOf/>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forEach>
          <dgm:presOf/>
          <dgm:ruleLst/>
        </dgm:layoutNode>
        <dgm:layoutNode name="nodeText" styleLbl="alignAccFollowNode1">
          <dgm:varLst>
            <dgm:bulletEnabled val="1"/>
          </dgm:varLst>
          <dgm:alg type="tx">
            <dgm:param type="parTxLTRAlign" val="l"/>
            <dgm:param type="parTxRTLAlign" val="r"/>
            <dgm:param type="txAnchorVert" val="t"/>
          </dgm:alg>
          <dgm:shape xmlns:r="http://schemas.openxmlformats.org/officeDocument/2006/relationships" type="upArrowCallout" r:blip="">
            <dgm:adjLst>
              <dgm:adj idx="1" val="0.5"/>
              <dgm:adj idx="2" val="0.2"/>
              <dgm:adj idx="3" val="0.2"/>
              <dgm:adj idx="4" val="1"/>
            </dgm:adjLst>
          </dgm:shape>
          <dgm:presOf axis="desOrSelf" ptType="node"/>
          <dgm:constrLst>
            <dgm:constr type="secFontSz" val="16"/>
            <dgm:constr type="primFontSz" val="26"/>
            <dgm:constr type="h"/>
            <dgm:constr type="tMarg" val="13"/>
            <dgm:constr type="lMarg" refType="w" fact="0.2236"/>
            <dgm:constr type="rMarg" refType="w" fact="0.2236"/>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566489-4D19-45A0-A720-F04678414AFE}" type="datetimeFigureOut">
              <a:rPr lang="en-US" smtClean="0"/>
              <a:t>8/12/2026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C8E8A1-EBC4-48BD-B236-9D6B85C95C08}" type="slidenum">
              <a:rPr lang="en-US" smtClean="0"/>
              <a:t>‹#›</a:t>
            </a:fld>
            <a:endParaRPr lang="en-US"/>
          </a:p>
        </p:txBody>
      </p:sp>
    </p:spTree>
    <p:extLst>
      <p:ext uri="{BB962C8B-B14F-4D97-AF65-F5344CB8AC3E}">
        <p14:creationId xmlns:p14="http://schemas.microsoft.com/office/powerpoint/2010/main" val="3702969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0FF49-AF0F-955D-2C9C-F5CEC3A11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B1B71-97DE-A584-A9F8-64EFA1B39D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EE277FD-AF45-2133-4425-6AA09F1F397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40099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5F427-7DD2-CC88-EAD0-9912098CC1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A5721D-2AA6-0EC7-FBA6-EE1B47E2A25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8248A75-861C-C0DE-D9AD-9E29C6438C6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6037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2BB6B-0D7D-7A63-61F4-EC9CB609E3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CF1700-62E0-6D0B-5359-600F67BC754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ECAAA6E-DE1A-2AB1-39E3-20F77D84317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278754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C63D3-1214-8FBD-6EE4-E63313E774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034F84-A7EA-59DD-519A-1432BABAA3A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4682DCC-34C7-E203-C0A3-A0BBD9C4CFC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34351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17DFC-9EB7-AC57-6E67-8BAD4EE453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14E7DB-F479-3329-57B2-9ED6C990A1D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B4AA4F2-2085-4D9E-D1FE-8B8C2A5780C7}"/>
              </a:ext>
            </a:extLst>
          </p:cNvPr>
          <p:cNvSpPr>
            <a:spLocks noGrp="1"/>
          </p:cNvSpPr>
          <p:nvPr>
            <p:ph type="body" idx="1"/>
          </p:nvPr>
        </p:nvSpPr>
        <p:spPr/>
        <p:txBody>
          <a:bodyPr/>
          <a:lstStyle/>
          <a:p>
            <a:pPr marL="87630" marR="204470">
              <a:lnSpc>
                <a:spcPct val="101699"/>
              </a:lnSpc>
              <a:spcBef>
                <a:spcPts val="3100"/>
              </a:spcBef>
            </a:pPr>
            <a:endParaRPr lang="en-US"/>
          </a:p>
        </p:txBody>
      </p:sp>
      <p:sp>
        <p:nvSpPr>
          <p:cNvPr id="4" name="Slide Number Placeholder 3">
            <a:extLst>
              <a:ext uri="{FF2B5EF4-FFF2-40B4-BE49-F238E27FC236}">
                <a16:creationId xmlns:a16="http://schemas.microsoft.com/office/drawing/2014/main" id="{1D17D25C-4073-A1DA-21C7-8FCE0D1FE976}"/>
              </a:ext>
            </a:extLst>
          </p:cNvPr>
          <p:cNvSpPr>
            <a:spLocks noGrp="1"/>
          </p:cNvSpPr>
          <p:nvPr>
            <p:ph type="sldNum" sz="quarter" idx="5"/>
          </p:nvPr>
        </p:nvSpPr>
        <p:spPr/>
        <p:txBody>
          <a:bodyPr/>
          <a:lstStyle/>
          <a:p>
            <a:fld id="{38EFF46E-6B43-41F9-9272-B566D03A251C}" type="slidenum">
              <a:rPr lang="en-US" smtClean="0"/>
              <a:t>8</a:t>
            </a:fld>
            <a:endParaRPr lang="en-US"/>
          </a:p>
        </p:txBody>
      </p:sp>
    </p:spTree>
    <p:extLst>
      <p:ext uri="{BB962C8B-B14F-4D97-AF65-F5344CB8AC3E}">
        <p14:creationId xmlns:p14="http://schemas.microsoft.com/office/powerpoint/2010/main" val="28131586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DA8BA-957A-1375-96D8-98C0F05CAE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8FF69F-EB91-2E3E-6C42-323B4767CED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5DB243D-FAE8-7AED-7279-2F0EBC31E091}"/>
              </a:ext>
            </a:extLst>
          </p:cNvPr>
          <p:cNvSpPr>
            <a:spLocks noGrp="1"/>
          </p:cNvSpPr>
          <p:nvPr>
            <p:ph type="body" idx="1"/>
          </p:nvPr>
        </p:nvSpPr>
        <p:spPr/>
        <p:txBody>
          <a:bodyPr/>
          <a:lstStyle/>
          <a:p>
            <a:pPr marL="87630" marR="204470">
              <a:lnSpc>
                <a:spcPct val="101699"/>
              </a:lnSpc>
              <a:spcBef>
                <a:spcPts val="3100"/>
              </a:spcBef>
            </a:pPr>
            <a:endParaRPr lang="en-US"/>
          </a:p>
        </p:txBody>
      </p:sp>
      <p:sp>
        <p:nvSpPr>
          <p:cNvPr id="4" name="Slide Number Placeholder 3">
            <a:extLst>
              <a:ext uri="{FF2B5EF4-FFF2-40B4-BE49-F238E27FC236}">
                <a16:creationId xmlns:a16="http://schemas.microsoft.com/office/drawing/2014/main" id="{005B9931-1E4E-67D8-233B-86189DA9A62F}"/>
              </a:ext>
            </a:extLst>
          </p:cNvPr>
          <p:cNvSpPr>
            <a:spLocks noGrp="1"/>
          </p:cNvSpPr>
          <p:nvPr>
            <p:ph type="sldNum" sz="quarter" idx="5"/>
          </p:nvPr>
        </p:nvSpPr>
        <p:spPr/>
        <p:txBody>
          <a:bodyPr/>
          <a:lstStyle/>
          <a:p>
            <a:fld id="{38EFF46E-6B43-41F9-9272-B566D03A251C}" type="slidenum">
              <a:rPr lang="en-US" smtClean="0"/>
              <a:t>9</a:t>
            </a:fld>
            <a:endParaRPr lang="en-US"/>
          </a:p>
        </p:txBody>
      </p:sp>
    </p:spTree>
    <p:extLst>
      <p:ext uri="{BB962C8B-B14F-4D97-AF65-F5344CB8AC3E}">
        <p14:creationId xmlns:p14="http://schemas.microsoft.com/office/powerpoint/2010/main" val="160850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79C82-CA5A-1554-D4EE-D639165D6C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C10AB9-6C85-84A3-3A95-C3F7C924EFA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4757612-3493-8F0B-8769-9FC48F20630F}"/>
              </a:ext>
            </a:extLst>
          </p:cNvPr>
          <p:cNvSpPr>
            <a:spLocks noGrp="1"/>
          </p:cNvSpPr>
          <p:nvPr>
            <p:ph type="body" idx="1"/>
          </p:nvPr>
        </p:nvSpPr>
        <p:spPr/>
        <p:txBody>
          <a:bodyPr/>
          <a:lstStyle/>
          <a:p>
            <a:pPr marL="87630" marR="204470">
              <a:lnSpc>
                <a:spcPct val="101699"/>
              </a:lnSpc>
              <a:spcBef>
                <a:spcPts val="3100"/>
              </a:spcBef>
            </a:pPr>
            <a:endParaRPr lang="en-US"/>
          </a:p>
        </p:txBody>
      </p:sp>
      <p:sp>
        <p:nvSpPr>
          <p:cNvPr id="4" name="Slide Number Placeholder 3">
            <a:extLst>
              <a:ext uri="{FF2B5EF4-FFF2-40B4-BE49-F238E27FC236}">
                <a16:creationId xmlns:a16="http://schemas.microsoft.com/office/drawing/2014/main" id="{DA85A6C8-3132-951C-8ABC-BF2E997D3462}"/>
              </a:ext>
            </a:extLst>
          </p:cNvPr>
          <p:cNvSpPr>
            <a:spLocks noGrp="1"/>
          </p:cNvSpPr>
          <p:nvPr>
            <p:ph type="sldNum" sz="quarter" idx="5"/>
          </p:nvPr>
        </p:nvSpPr>
        <p:spPr/>
        <p:txBody>
          <a:bodyPr/>
          <a:lstStyle/>
          <a:p>
            <a:fld id="{38EFF46E-6B43-41F9-9272-B566D03A251C}" type="slidenum">
              <a:rPr lang="en-US" smtClean="0"/>
              <a:t>10</a:t>
            </a:fld>
            <a:endParaRPr lang="en-US"/>
          </a:p>
        </p:txBody>
      </p:sp>
    </p:spTree>
    <p:extLst>
      <p:ext uri="{BB962C8B-B14F-4D97-AF65-F5344CB8AC3E}">
        <p14:creationId xmlns:p14="http://schemas.microsoft.com/office/powerpoint/2010/main" val="738355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EEE3A-A4D3-2668-3D7F-4663EB2C78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8E60FD-CF74-FE5A-EBE5-ADC86A10DA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8D36EDB-875D-9326-AE90-3CC668AB936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676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B0EC7-A840-893A-BE44-0F7F1D387B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22196D-3B8F-C535-C07A-E3E73E2E57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3AAE81-26BC-F9F5-510E-6D131B63C8C9}"/>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81331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94248-9BAD-66B7-AD96-6080C20289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08162-6BF0-7809-EA64-EB0E57EAAF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425183F-1437-4A3D-F6B8-C30DBF3FC4B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16794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1A476-78B5-CC4D-6BBA-1FEB74B20C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A93FE4-89AF-5311-78AC-70D88F712D3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A90C2F8-0050-7188-C874-BCC11791EED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79522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EBECA-B34A-7B54-5EE8-79512E164A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ED47A0-1BF0-08E1-FCB2-A4AB15C353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EEC1943-F3FF-EE26-5957-91C4028B1A5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58154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82079-2C1C-D166-F02E-8567F5A643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76E069-B903-BA0A-217D-2E7F9292829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508745C-4398-665F-3205-87387ECA187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04966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2F891-85DF-BF88-B744-C4296EB85D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B06C51-EFA7-43D0-6D34-F2F68E5A961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506187C-E74B-27B2-70C5-BD063814E71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16116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573A3-11F6-8016-2493-893CD7B7D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E050E8-D6AF-D633-E87D-2B9ED01DBF3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EA0FCC4-EA7B-04FB-D12D-A6F6FF76964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25567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D39D5-A4A9-B794-8BC0-340C7A67DC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B0DE8A-8ACF-2132-9524-A6DC30F568F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AD8CC86-2158-2100-7CED-10C272BC561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18657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5BAC6-2F73-C964-B6C2-578F84D52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8F30D9-4562-F5E4-E7EE-2E4C850679B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B6096A-3AA3-A860-BDFE-93B1397B190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54126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F49C1-7730-8C7C-C651-4CF3DD5674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8FF135-E827-6D39-1497-108D1C18C58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EE96BD7-F2D9-D883-6FED-C5B2838E7E7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831647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4B27A-BACE-069E-725B-20FB5BFB07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8B19B3-4AA1-00CA-7316-16F5EF7A473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81905DB-0934-C8FC-946E-93E9003A951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45565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76CC9-C1EF-4E99-EBD4-9E41B3E754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C70759-F1A9-F7F0-C7C1-4F39971987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5E65020-BE80-D140-6AF7-22E850C792DF}"/>
              </a:ext>
            </a:extLst>
          </p:cNvPr>
          <p:cNvSpPr>
            <a:spLocks noGrp="1"/>
          </p:cNvSpPr>
          <p:nvPr>
            <p:ph type="dt" sz="half" idx="10"/>
          </p:nvPr>
        </p:nvSpPr>
        <p:spPr/>
        <p:txBody>
          <a:bodyPr/>
          <a:lstStyle/>
          <a:p>
            <a:fld id="{27F0BAB9-4D8A-4D58-A382-283356D2324D}" type="datetimeFigureOut">
              <a:rPr lang="en-US" smtClean="0"/>
              <a:t>8/12/2026</a:t>
            </a:fld>
            <a:endParaRPr lang="en-US"/>
          </a:p>
        </p:txBody>
      </p:sp>
      <p:sp>
        <p:nvSpPr>
          <p:cNvPr id="5" name="Footer Placeholder 4">
            <a:extLst>
              <a:ext uri="{FF2B5EF4-FFF2-40B4-BE49-F238E27FC236}">
                <a16:creationId xmlns:a16="http://schemas.microsoft.com/office/drawing/2014/main" id="{2B2DCFE0-1737-5374-6896-DFFF8C54F8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0D9404-482A-8D6E-7F57-AE62D2FD3823}"/>
              </a:ext>
            </a:extLst>
          </p:cNvPr>
          <p:cNvSpPr>
            <a:spLocks noGrp="1"/>
          </p:cNvSpPr>
          <p:nvPr>
            <p:ph type="sldNum" sz="quarter" idx="12"/>
          </p:nvPr>
        </p:nvSpPr>
        <p:spPr/>
        <p:txBody>
          <a:bodyPr/>
          <a:lstStyle/>
          <a:p>
            <a:fld id="{95E34461-64BB-482F-BB9C-DB800893F285}" type="slidenum">
              <a:rPr lang="en-US" smtClean="0"/>
              <a:t>‹#›</a:t>
            </a:fld>
            <a:endParaRPr lang="en-US"/>
          </a:p>
        </p:txBody>
      </p:sp>
    </p:spTree>
    <p:extLst>
      <p:ext uri="{BB962C8B-B14F-4D97-AF65-F5344CB8AC3E}">
        <p14:creationId xmlns:p14="http://schemas.microsoft.com/office/powerpoint/2010/main" val="445335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0510C-8837-3F3F-0D37-FCF12226E9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D32CC5-9D7B-A00D-8C17-1B6E76D22C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9187C-5615-886E-2303-37B8874AD0A6}"/>
              </a:ext>
            </a:extLst>
          </p:cNvPr>
          <p:cNvSpPr>
            <a:spLocks noGrp="1"/>
          </p:cNvSpPr>
          <p:nvPr>
            <p:ph type="dt" sz="half" idx="10"/>
          </p:nvPr>
        </p:nvSpPr>
        <p:spPr/>
        <p:txBody>
          <a:bodyPr/>
          <a:lstStyle/>
          <a:p>
            <a:fld id="{27F0BAB9-4D8A-4D58-A382-283356D2324D}" type="datetimeFigureOut">
              <a:rPr lang="en-US" smtClean="0"/>
              <a:t>8/12/2026</a:t>
            </a:fld>
            <a:endParaRPr lang="en-US"/>
          </a:p>
        </p:txBody>
      </p:sp>
      <p:sp>
        <p:nvSpPr>
          <p:cNvPr id="5" name="Footer Placeholder 4">
            <a:extLst>
              <a:ext uri="{FF2B5EF4-FFF2-40B4-BE49-F238E27FC236}">
                <a16:creationId xmlns:a16="http://schemas.microsoft.com/office/drawing/2014/main" id="{3FD34D1D-EC40-7D5C-52E3-D8B640CDCC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A8548B-A80B-D1D4-04F2-B7A5A1009EDD}"/>
              </a:ext>
            </a:extLst>
          </p:cNvPr>
          <p:cNvSpPr>
            <a:spLocks noGrp="1"/>
          </p:cNvSpPr>
          <p:nvPr>
            <p:ph type="sldNum" sz="quarter" idx="12"/>
          </p:nvPr>
        </p:nvSpPr>
        <p:spPr/>
        <p:txBody>
          <a:bodyPr/>
          <a:lstStyle/>
          <a:p>
            <a:fld id="{95E34461-64BB-482F-BB9C-DB800893F285}" type="slidenum">
              <a:rPr lang="en-US" smtClean="0"/>
              <a:t>‹#›</a:t>
            </a:fld>
            <a:endParaRPr lang="en-US"/>
          </a:p>
        </p:txBody>
      </p:sp>
    </p:spTree>
    <p:extLst>
      <p:ext uri="{BB962C8B-B14F-4D97-AF65-F5344CB8AC3E}">
        <p14:creationId xmlns:p14="http://schemas.microsoft.com/office/powerpoint/2010/main" val="2466734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EC3EA-2203-FE70-0981-9923ABDD280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8D97066-4D87-A28B-1999-0130724C1D6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6B01D9-EECE-DF36-1245-8F1911FF8091}"/>
              </a:ext>
            </a:extLst>
          </p:cNvPr>
          <p:cNvSpPr>
            <a:spLocks noGrp="1"/>
          </p:cNvSpPr>
          <p:nvPr>
            <p:ph type="dt" sz="half" idx="10"/>
          </p:nvPr>
        </p:nvSpPr>
        <p:spPr/>
        <p:txBody>
          <a:bodyPr/>
          <a:lstStyle/>
          <a:p>
            <a:fld id="{27F0BAB9-4D8A-4D58-A382-283356D2324D}" type="datetimeFigureOut">
              <a:rPr lang="en-US" smtClean="0"/>
              <a:t>8/12/2026</a:t>
            </a:fld>
            <a:endParaRPr lang="en-US"/>
          </a:p>
        </p:txBody>
      </p:sp>
      <p:sp>
        <p:nvSpPr>
          <p:cNvPr id="5" name="Footer Placeholder 4">
            <a:extLst>
              <a:ext uri="{FF2B5EF4-FFF2-40B4-BE49-F238E27FC236}">
                <a16:creationId xmlns:a16="http://schemas.microsoft.com/office/drawing/2014/main" id="{8398E141-51CD-D6A4-1C59-80813633F7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D1F397-98CA-3F90-7160-85B32CA2ED51}"/>
              </a:ext>
            </a:extLst>
          </p:cNvPr>
          <p:cNvSpPr>
            <a:spLocks noGrp="1"/>
          </p:cNvSpPr>
          <p:nvPr>
            <p:ph type="sldNum" sz="quarter" idx="12"/>
          </p:nvPr>
        </p:nvSpPr>
        <p:spPr/>
        <p:txBody>
          <a:bodyPr/>
          <a:lstStyle/>
          <a:p>
            <a:fld id="{95E34461-64BB-482F-BB9C-DB800893F285}" type="slidenum">
              <a:rPr lang="en-US" smtClean="0"/>
              <a:t>‹#›</a:t>
            </a:fld>
            <a:endParaRPr lang="en-US"/>
          </a:p>
        </p:txBody>
      </p:sp>
    </p:spTree>
    <p:extLst>
      <p:ext uri="{BB962C8B-B14F-4D97-AF65-F5344CB8AC3E}">
        <p14:creationId xmlns:p14="http://schemas.microsoft.com/office/powerpoint/2010/main" val="2219443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C69F0-56B3-BE6D-DAD2-BCA09EFE7A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6DDC7E-2245-F99F-FEF5-9ED2224D59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9BBF28-AE66-7C42-2F20-A162008CF8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3AD02D-CD48-55C9-DEFF-271AC40B3121}"/>
              </a:ext>
            </a:extLst>
          </p:cNvPr>
          <p:cNvSpPr>
            <a:spLocks noGrp="1"/>
          </p:cNvSpPr>
          <p:nvPr>
            <p:ph type="dt" sz="half" idx="10"/>
          </p:nvPr>
        </p:nvSpPr>
        <p:spPr/>
        <p:txBody>
          <a:bodyPr/>
          <a:lstStyle/>
          <a:p>
            <a:fld id="{27F0BAB9-4D8A-4D58-A382-283356D2324D}" type="datetimeFigureOut">
              <a:rPr lang="en-US" smtClean="0"/>
              <a:t>8/12/2026</a:t>
            </a:fld>
            <a:endParaRPr lang="en-US"/>
          </a:p>
        </p:txBody>
      </p:sp>
      <p:sp>
        <p:nvSpPr>
          <p:cNvPr id="6" name="Footer Placeholder 5">
            <a:extLst>
              <a:ext uri="{FF2B5EF4-FFF2-40B4-BE49-F238E27FC236}">
                <a16:creationId xmlns:a16="http://schemas.microsoft.com/office/drawing/2014/main" id="{2A7F6121-C16F-035F-EB0A-3BB8E75602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AF2097-17BE-B71E-99E5-8F37ABFDE78B}"/>
              </a:ext>
            </a:extLst>
          </p:cNvPr>
          <p:cNvSpPr>
            <a:spLocks noGrp="1"/>
          </p:cNvSpPr>
          <p:nvPr>
            <p:ph type="sldNum" sz="quarter" idx="12"/>
          </p:nvPr>
        </p:nvSpPr>
        <p:spPr/>
        <p:txBody>
          <a:bodyPr/>
          <a:lstStyle/>
          <a:p>
            <a:fld id="{95E34461-64BB-482F-BB9C-DB800893F285}" type="slidenum">
              <a:rPr lang="en-US" smtClean="0"/>
              <a:t>‹#›</a:t>
            </a:fld>
            <a:endParaRPr lang="en-US"/>
          </a:p>
        </p:txBody>
      </p:sp>
    </p:spTree>
    <p:extLst>
      <p:ext uri="{BB962C8B-B14F-4D97-AF65-F5344CB8AC3E}">
        <p14:creationId xmlns:p14="http://schemas.microsoft.com/office/powerpoint/2010/main" val="3595980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786A9-9672-CBA7-D96F-98B3FED6BBB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7F3F53-60A5-D634-83C3-14B1E3882D1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D2F228-898E-AEA4-2108-862B8E8006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3BBE26-1E43-70B0-E688-094D83B870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316E8F-EE3B-8ECA-1EFE-E1F6E14259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8ED6F0-19C5-9CA6-3D74-C97A7229F810}"/>
              </a:ext>
            </a:extLst>
          </p:cNvPr>
          <p:cNvSpPr>
            <a:spLocks noGrp="1"/>
          </p:cNvSpPr>
          <p:nvPr>
            <p:ph type="dt" sz="half" idx="10"/>
          </p:nvPr>
        </p:nvSpPr>
        <p:spPr/>
        <p:txBody>
          <a:bodyPr/>
          <a:lstStyle/>
          <a:p>
            <a:fld id="{27F0BAB9-4D8A-4D58-A382-283356D2324D}" type="datetimeFigureOut">
              <a:rPr lang="en-US" smtClean="0"/>
              <a:t>8/12/2026</a:t>
            </a:fld>
            <a:endParaRPr lang="en-US"/>
          </a:p>
        </p:txBody>
      </p:sp>
      <p:sp>
        <p:nvSpPr>
          <p:cNvPr id="8" name="Footer Placeholder 7">
            <a:extLst>
              <a:ext uri="{FF2B5EF4-FFF2-40B4-BE49-F238E27FC236}">
                <a16:creationId xmlns:a16="http://schemas.microsoft.com/office/drawing/2014/main" id="{95EF7994-E870-334E-57A4-E152E17D40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13B076C-0487-7E87-F7C1-8FE57646C415}"/>
              </a:ext>
            </a:extLst>
          </p:cNvPr>
          <p:cNvSpPr>
            <a:spLocks noGrp="1"/>
          </p:cNvSpPr>
          <p:nvPr>
            <p:ph type="sldNum" sz="quarter" idx="12"/>
          </p:nvPr>
        </p:nvSpPr>
        <p:spPr/>
        <p:txBody>
          <a:bodyPr/>
          <a:lstStyle/>
          <a:p>
            <a:fld id="{95E34461-64BB-482F-BB9C-DB800893F285}" type="slidenum">
              <a:rPr lang="en-US" smtClean="0"/>
              <a:t>‹#›</a:t>
            </a:fld>
            <a:endParaRPr lang="en-US"/>
          </a:p>
        </p:txBody>
      </p:sp>
    </p:spTree>
    <p:extLst>
      <p:ext uri="{BB962C8B-B14F-4D97-AF65-F5344CB8AC3E}">
        <p14:creationId xmlns:p14="http://schemas.microsoft.com/office/powerpoint/2010/main" val="2905331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62925-DF95-682D-A60C-30B045EF8A0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CF3ACB-0194-8562-2020-44D113DC57ED}"/>
              </a:ext>
            </a:extLst>
          </p:cNvPr>
          <p:cNvSpPr>
            <a:spLocks noGrp="1"/>
          </p:cNvSpPr>
          <p:nvPr>
            <p:ph type="dt" sz="half" idx="10"/>
          </p:nvPr>
        </p:nvSpPr>
        <p:spPr/>
        <p:txBody>
          <a:bodyPr/>
          <a:lstStyle/>
          <a:p>
            <a:fld id="{27F0BAB9-4D8A-4D58-A382-283356D2324D}" type="datetimeFigureOut">
              <a:rPr lang="en-US" smtClean="0"/>
              <a:t>8/12/2026</a:t>
            </a:fld>
            <a:endParaRPr lang="en-US"/>
          </a:p>
        </p:txBody>
      </p:sp>
      <p:sp>
        <p:nvSpPr>
          <p:cNvPr id="4" name="Footer Placeholder 3">
            <a:extLst>
              <a:ext uri="{FF2B5EF4-FFF2-40B4-BE49-F238E27FC236}">
                <a16:creationId xmlns:a16="http://schemas.microsoft.com/office/drawing/2014/main" id="{B0A586E3-A4DA-2F82-F612-4E2BFC5AFA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6C7EA7-6CA0-46D9-358E-6519D5F123F7}"/>
              </a:ext>
            </a:extLst>
          </p:cNvPr>
          <p:cNvSpPr>
            <a:spLocks noGrp="1"/>
          </p:cNvSpPr>
          <p:nvPr>
            <p:ph type="sldNum" sz="quarter" idx="12"/>
          </p:nvPr>
        </p:nvSpPr>
        <p:spPr/>
        <p:txBody>
          <a:bodyPr/>
          <a:lstStyle/>
          <a:p>
            <a:fld id="{95E34461-64BB-482F-BB9C-DB800893F285}" type="slidenum">
              <a:rPr lang="en-US" smtClean="0"/>
              <a:t>‹#›</a:t>
            </a:fld>
            <a:endParaRPr lang="en-US"/>
          </a:p>
        </p:txBody>
      </p:sp>
    </p:spTree>
    <p:extLst>
      <p:ext uri="{BB962C8B-B14F-4D97-AF65-F5344CB8AC3E}">
        <p14:creationId xmlns:p14="http://schemas.microsoft.com/office/powerpoint/2010/main" val="1127549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A8EBDB-55EB-5408-52FC-2728CF1BCAE2}"/>
              </a:ext>
            </a:extLst>
          </p:cNvPr>
          <p:cNvSpPr>
            <a:spLocks noGrp="1"/>
          </p:cNvSpPr>
          <p:nvPr>
            <p:ph type="dt" sz="half" idx="10"/>
          </p:nvPr>
        </p:nvSpPr>
        <p:spPr/>
        <p:txBody>
          <a:bodyPr/>
          <a:lstStyle/>
          <a:p>
            <a:fld id="{27F0BAB9-4D8A-4D58-A382-283356D2324D}" type="datetimeFigureOut">
              <a:rPr lang="en-US" smtClean="0"/>
              <a:t>8/12/2026</a:t>
            </a:fld>
            <a:endParaRPr lang="en-US"/>
          </a:p>
        </p:txBody>
      </p:sp>
      <p:sp>
        <p:nvSpPr>
          <p:cNvPr id="3" name="Footer Placeholder 2">
            <a:extLst>
              <a:ext uri="{FF2B5EF4-FFF2-40B4-BE49-F238E27FC236}">
                <a16:creationId xmlns:a16="http://schemas.microsoft.com/office/drawing/2014/main" id="{09DB5B84-39B4-F36F-DF74-EE8D9DB1F44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8258BA-1044-7954-EC13-978AA7EA86C8}"/>
              </a:ext>
            </a:extLst>
          </p:cNvPr>
          <p:cNvSpPr>
            <a:spLocks noGrp="1"/>
          </p:cNvSpPr>
          <p:nvPr>
            <p:ph type="sldNum" sz="quarter" idx="12"/>
          </p:nvPr>
        </p:nvSpPr>
        <p:spPr/>
        <p:txBody>
          <a:bodyPr/>
          <a:lstStyle/>
          <a:p>
            <a:fld id="{95E34461-64BB-482F-BB9C-DB800893F285}" type="slidenum">
              <a:rPr lang="en-US" smtClean="0"/>
              <a:t>‹#›</a:t>
            </a:fld>
            <a:endParaRPr lang="en-US"/>
          </a:p>
        </p:txBody>
      </p:sp>
    </p:spTree>
    <p:extLst>
      <p:ext uri="{BB962C8B-B14F-4D97-AF65-F5344CB8AC3E}">
        <p14:creationId xmlns:p14="http://schemas.microsoft.com/office/powerpoint/2010/main" val="1628815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0A17C-9FD1-538F-058A-A804D58B88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08FA3E-011A-5842-30CF-1427E9713D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0D2C8F-A034-E3EA-E9C9-B7CE20AF60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7D3C33-71C1-F871-14FF-AD4A0D32FF55}"/>
              </a:ext>
            </a:extLst>
          </p:cNvPr>
          <p:cNvSpPr>
            <a:spLocks noGrp="1"/>
          </p:cNvSpPr>
          <p:nvPr>
            <p:ph type="dt" sz="half" idx="10"/>
          </p:nvPr>
        </p:nvSpPr>
        <p:spPr/>
        <p:txBody>
          <a:bodyPr/>
          <a:lstStyle/>
          <a:p>
            <a:fld id="{27F0BAB9-4D8A-4D58-A382-283356D2324D}" type="datetimeFigureOut">
              <a:rPr lang="en-US" smtClean="0"/>
              <a:t>8/12/2026</a:t>
            </a:fld>
            <a:endParaRPr lang="en-US"/>
          </a:p>
        </p:txBody>
      </p:sp>
      <p:sp>
        <p:nvSpPr>
          <p:cNvPr id="6" name="Footer Placeholder 5">
            <a:extLst>
              <a:ext uri="{FF2B5EF4-FFF2-40B4-BE49-F238E27FC236}">
                <a16:creationId xmlns:a16="http://schemas.microsoft.com/office/drawing/2014/main" id="{835F155F-92E4-7B1D-3C9F-BC91A966A9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FA4420-DE14-E59C-8DFC-4C4E2994E4BE}"/>
              </a:ext>
            </a:extLst>
          </p:cNvPr>
          <p:cNvSpPr>
            <a:spLocks noGrp="1"/>
          </p:cNvSpPr>
          <p:nvPr>
            <p:ph type="sldNum" sz="quarter" idx="12"/>
          </p:nvPr>
        </p:nvSpPr>
        <p:spPr/>
        <p:txBody>
          <a:bodyPr/>
          <a:lstStyle/>
          <a:p>
            <a:fld id="{95E34461-64BB-482F-BB9C-DB800893F285}" type="slidenum">
              <a:rPr lang="en-US" smtClean="0"/>
              <a:t>‹#›</a:t>
            </a:fld>
            <a:endParaRPr lang="en-US"/>
          </a:p>
        </p:txBody>
      </p:sp>
    </p:spTree>
    <p:extLst>
      <p:ext uri="{BB962C8B-B14F-4D97-AF65-F5344CB8AC3E}">
        <p14:creationId xmlns:p14="http://schemas.microsoft.com/office/powerpoint/2010/main" val="3619056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5E4AF-90A7-46A3-18B5-4C7F38096F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E35B40-8AF6-42D1-EF24-B2F0F4B461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AC3541-1042-DBE8-A437-2D5A1D6329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EB1329-D66A-C6DD-0D25-59EC8F08B632}"/>
              </a:ext>
            </a:extLst>
          </p:cNvPr>
          <p:cNvSpPr>
            <a:spLocks noGrp="1"/>
          </p:cNvSpPr>
          <p:nvPr>
            <p:ph type="dt" sz="half" idx="10"/>
          </p:nvPr>
        </p:nvSpPr>
        <p:spPr/>
        <p:txBody>
          <a:bodyPr/>
          <a:lstStyle/>
          <a:p>
            <a:fld id="{27F0BAB9-4D8A-4D58-A382-283356D2324D}" type="datetimeFigureOut">
              <a:rPr lang="en-US" smtClean="0"/>
              <a:t>8/12/2026</a:t>
            </a:fld>
            <a:endParaRPr lang="en-US"/>
          </a:p>
        </p:txBody>
      </p:sp>
      <p:sp>
        <p:nvSpPr>
          <p:cNvPr id="6" name="Footer Placeholder 5">
            <a:extLst>
              <a:ext uri="{FF2B5EF4-FFF2-40B4-BE49-F238E27FC236}">
                <a16:creationId xmlns:a16="http://schemas.microsoft.com/office/drawing/2014/main" id="{F7B9F6C6-90B2-97FB-19AB-4BB323CBA2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FBEDA3-B3FF-9EFA-0D7D-3B72824487A6}"/>
              </a:ext>
            </a:extLst>
          </p:cNvPr>
          <p:cNvSpPr>
            <a:spLocks noGrp="1"/>
          </p:cNvSpPr>
          <p:nvPr>
            <p:ph type="sldNum" sz="quarter" idx="12"/>
          </p:nvPr>
        </p:nvSpPr>
        <p:spPr/>
        <p:txBody>
          <a:bodyPr/>
          <a:lstStyle/>
          <a:p>
            <a:fld id="{95E34461-64BB-482F-BB9C-DB800893F285}" type="slidenum">
              <a:rPr lang="en-US" smtClean="0"/>
              <a:t>‹#›</a:t>
            </a:fld>
            <a:endParaRPr lang="en-US"/>
          </a:p>
        </p:txBody>
      </p:sp>
    </p:spTree>
    <p:extLst>
      <p:ext uri="{BB962C8B-B14F-4D97-AF65-F5344CB8AC3E}">
        <p14:creationId xmlns:p14="http://schemas.microsoft.com/office/powerpoint/2010/main" val="1794126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C52A6-D4EF-9572-6303-DF5BBF63C3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08D737-7864-0538-F996-33518171A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1C8040-C079-B8D0-5521-5280F3B6BAAB}"/>
              </a:ext>
            </a:extLst>
          </p:cNvPr>
          <p:cNvSpPr>
            <a:spLocks noGrp="1"/>
          </p:cNvSpPr>
          <p:nvPr>
            <p:ph type="dt" sz="half" idx="10"/>
          </p:nvPr>
        </p:nvSpPr>
        <p:spPr/>
        <p:txBody>
          <a:bodyPr/>
          <a:lstStyle/>
          <a:p>
            <a:fld id="{27F0BAB9-4D8A-4D58-A382-283356D2324D}" type="datetimeFigureOut">
              <a:rPr lang="en-US" smtClean="0"/>
              <a:t>8/12/2026</a:t>
            </a:fld>
            <a:endParaRPr lang="en-US"/>
          </a:p>
        </p:txBody>
      </p:sp>
      <p:sp>
        <p:nvSpPr>
          <p:cNvPr id="5" name="Footer Placeholder 4">
            <a:extLst>
              <a:ext uri="{FF2B5EF4-FFF2-40B4-BE49-F238E27FC236}">
                <a16:creationId xmlns:a16="http://schemas.microsoft.com/office/drawing/2014/main" id="{B1FB524B-450F-C381-E2CB-6A3F152AFA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FCA17A-F514-CFC0-D155-BC51FEC223B6}"/>
              </a:ext>
            </a:extLst>
          </p:cNvPr>
          <p:cNvSpPr>
            <a:spLocks noGrp="1"/>
          </p:cNvSpPr>
          <p:nvPr>
            <p:ph type="sldNum" sz="quarter" idx="12"/>
          </p:nvPr>
        </p:nvSpPr>
        <p:spPr/>
        <p:txBody>
          <a:bodyPr/>
          <a:lstStyle/>
          <a:p>
            <a:fld id="{95E34461-64BB-482F-BB9C-DB800893F285}" type="slidenum">
              <a:rPr lang="en-US" smtClean="0"/>
              <a:t>‹#›</a:t>
            </a:fld>
            <a:endParaRPr lang="en-US"/>
          </a:p>
        </p:txBody>
      </p:sp>
    </p:spTree>
    <p:extLst>
      <p:ext uri="{BB962C8B-B14F-4D97-AF65-F5344CB8AC3E}">
        <p14:creationId xmlns:p14="http://schemas.microsoft.com/office/powerpoint/2010/main" val="170609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A344DA-CBFB-44F8-E904-5DAB73F654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EC6DA3-BE19-BBF9-DD0F-CE4242CDAB4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7A8561-0AB6-4C83-B11B-4C3A59EE7EA6}"/>
              </a:ext>
            </a:extLst>
          </p:cNvPr>
          <p:cNvSpPr>
            <a:spLocks noGrp="1"/>
          </p:cNvSpPr>
          <p:nvPr>
            <p:ph type="dt" sz="half" idx="10"/>
          </p:nvPr>
        </p:nvSpPr>
        <p:spPr/>
        <p:txBody>
          <a:bodyPr/>
          <a:lstStyle/>
          <a:p>
            <a:fld id="{27F0BAB9-4D8A-4D58-A382-283356D2324D}" type="datetimeFigureOut">
              <a:rPr lang="en-US" smtClean="0"/>
              <a:t>8/12/2026</a:t>
            </a:fld>
            <a:endParaRPr lang="en-US"/>
          </a:p>
        </p:txBody>
      </p:sp>
      <p:sp>
        <p:nvSpPr>
          <p:cNvPr id="5" name="Footer Placeholder 4">
            <a:extLst>
              <a:ext uri="{FF2B5EF4-FFF2-40B4-BE49-F238E27FC236}">
                <a16:creationId xmlns:a16="http://schemas.microsoft.com/office/drawing/2014/main" id="{82CC3552-2173-395B-BD68-F6A8D0AE4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0869CB-5481-7CDF-5062-736810B79902}"/>
              </a:ext>
            </a:extLst>
          </p:cNvPr>
          <p:cNvSpPr>
            <a:spLocks noGrp="1"/>
          </p:cNvSpPr>
          <p:nvPr>
            <p:ph type="sldNum" sz="quarter" idx="12"/>
          </p:nvPr>
        </p:nvSpPr>
        <p:spPr/>
        <p:txBody>
          <a:bodyPr/>
          <a:lstStyle/>
          <a:p>
            <a:fld id="{95E34461-64BB-482F-BB9C-DB800893F285}" type="slidenum">
              <a:rPr lang="en-US" smtClean="0"/>
              <a:t>‹#›</a:t>
            </a:fld>
            <a:endParaRPr lang="en-US"/>
          </a:p>
        </p:txBody>
      </p:sp>
    </p:spTree>
    <p:extLst>
      <p:ext uri="{BB962C8B-B14F-4D97-AF65-F5344CB8AC3E}">
        <p14:creationId xmlns:p14="http://schemas.microsoft.com/office/powerpoint/2010/main" val="3905009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31520" y="731520"/>
            <a:ext cx="6858000" cy="914400"/>
          </a:xfrm>
        </p:spPr>
        <p:txBody>
          <a:bodyPr anchor="b">
            <a:noAutofit/>
          </a:bodyPr>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31520" y="1984248"/>
            <a:ext cx="6858000" cy="4306770"/>
          </a:xfrm>
        </p:spPr>
        <p:txBody>
          <a:bodyPr>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731520" y="6346870"/>
            <a:ext cx="2805405" cy="365125"/>
          </a:xfrm>
        </p:spPr>
        <p:txBody>
          <a:bodyPr/>
          <a:lstStyle/>
          <a:p>
            <a:r>
              <a:rPr lang="en-US"/>
              <a:t>Sample Footer Text</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5027206" y="6346870"/>
            <a:ext cx="2925587" cy="365125"/>
          </a:xfrm>
        </p:spPr>
        <p:txBody>
          <a:bodyPr/>
          <a:lstStyle/>
          <a:p>
            <a:fld id="{921897A7-23EA-47CA-916D-861DFE2AA12E}" type="datetime1">
              <a:rPr lang="en-US" smtClean="0"/>
              <a:t>8/12/2026</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7952793" y="6346870"/>
            <a:ext cx="429207" cy="365125"/>
          </a:xfrm>
        </p:spPr>
        <p:txBody>
          <a:bodyPr/>
          <a:lstStyle/>
          <a:p>
            <a:fld id="{AEAA3239-9EA4-4A65-A281-97F994456D9F}" type="slidenum">
              <a:rPr lang="en-US" smtClean="0"/>
              <a:t>‹#›</a:t>
            </a:fld>
            <a:endParaRPr lang="en-US"/>
          </a:p>
        </p:txBody>
      </p:sp>
      <p:sp>
        <p:nvSpPr>
          <p:cNvPr id="3" name="Rectangle 2">
            <a:extLst>
              <a:ext uri="{FF2B5EF4-FFF2-40B4-BE49-F238E27FC236}">
                <a16:creationId xmlns:a16="http://schemas.microsoft.com/office/drawing/2014/main" id="{18997909-0131-A5AB-BDFD-5E97BCADBD6A}"/>
              </a:ext>
              <a:ext uri="{C183D7F6-B498-43B3-948B-1728B52AA6E4}">
                <adec:decorative xmlns:adec="http://schemas.microsoft.com/office/drawing/2017/decorative" val="1"/>
              </a:ext>
            </a:extLst>
          </p:cNvPr>
          <p:cNvSpPr/>
          <p:nvPr userDrawn="1"/>
        </p:nvSpPr>
        <p:spPr>
          <a:xfrm>
            <a:off x="9301280" y="0"/>
            <a:ext cx="2890719" cy="6858000"/>
          </a:xfrm>
          <a:prstGeom prst="rect">
            <a:avLst/>
          </a:prstGeom>
          <a:gradFill flip="none" rotWithShape="1">
            <a:gsLst>
              <a:gs pos="100000">
                <a:schemeClr val="accent4"/>
              </a:gs>
              <a:gs pos="0">
                <a:schemeClr val="accent2"/>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Picture Placeholder 34">
            <a:extLst>
              <a:ext uri="{FF2B5EF4-FFF2-40B4-BE49-F238E27FC236}">
                <a16:creationId xmlns:a16="http://schemas.microsoft.com/office/drawing/2014/main" id="{DF60756A-385A-6B79-E093-1C3F727234E3}"/>
              </a:ext>
            </a:extLst>
          </p:cNvPr>
          <p:cNvSpPr>
            <a:spLocks noGrp="1"/>
          </p:cNvSpPr>
          <p:nvPr>
            <p:ph type="pic" sz="quarter" idx="18" hasCustomPrompt="1"/>
          </p:nvPr>
        </p:nvSpPr>
        <p:spPr>
          <a:xfrm>
            <a:off x="9603033" y="301752"/>
            <a:ext cx="2287214" cy="6254496"/>
          </a:xfrm>
          <a:blipFill>
            <a:blip r:embed="rId2">
              <a:alphaModFix amt="60000"/>
            </a:blip>
            <a:stretch>
              <a:fillRect/>
            </a:stretch>
          </a:blipFill>
        </p:spPr>
        <p:txBody>
          <a:bodyPr/>
          <a:lstStyle>
            <a:lvl1pPr marL="0" indent="0">
              <a:buNone/>
              <a:defRPr/>
            </a:lvl1pPr>
          </a:lstStyle>
          <a:p>
            <a:r>
              <a:rPr lang="en-US"/>
              <a:t>  </a:t>
            </a:r>
          </a:p>
        </p:txBody>
      </p:sp>
    </p:spTree>
    <p:extLst>
      <p:ext uri="{BB962C8B-B14F-4D97-AF65-F5344CB8AC3E}">
        <p14:creationId xmlns:p14="http://schemas.microsoft.com/office/powerpoint/2010/main" val="3970507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8256D0-A0AE-1520-A45E-F4E687EF40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9CF01D-CB5E-F3B0-D4A4-4373DB274C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E223B8-0178-4402-5F5A-4B466C17EE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7F0BAB9-4D8A-4D58-A382-283356D2324D}" type="datetimeFigureOut">
              <a:rPr lang="en-US" smtClean="0"/>
              <a:t>8/12/2026</a:t>
            </a:fld>
            <a:endParaRPr lang="en-US"/>
          </a:p>
        </p:txBody>
      </p:sp>
      <p:sp>
        <p:nvSpPr>
          <p:cNvPr id="5" name="Footer Placeholder 4">
            <a:extLst>
              <a:ext uri="{FF2B5EF4-FFF2-40B4-BE49-F238E27FC236}">
                <a16:creationId xmlns:a16="http://schemas.microsoft.com/office/drawing/2014/main" id="{1AD12310-D57B-AA63-120C-D0380B68DA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1AB2EFA-2F42-0687-D861-C0211522E6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E34461-64BB-482F-BB9C-DB800893F285}" type="slidenum">
              <a:rPr lang="en-US" smtClean="0"/>
              <a:t>‹#›</a:t>
            </a:fld>
            <a:endParaRPr lang="en-US"/>
          </a:p>
        </p:txBody>
      </p:sp>
    </p:spTree>
    <p:extLst>
      <p:ext uri="{BB962C8B-B14F-4D97-AF65-F5344CB8AC3E}">
        <p14:creationId xmlns:p14="http://schemas.microsoft.com/office/powerpoint/2010/main" val="2028205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8/10/relationships/comments" Target="../comments/modernComment_146B_36B7A34.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471_12F3DDC6.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14.jpg"/><Relationship Id="rId4" Type="http://schemas.openxmlformats.org/officeDocument/2006/relationships/hyperlink" Target="https://www.lawa.org/lawa-businesses/lawa-administrative-requirements"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diagramDrawing" Target="../diagrams/drawing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Colors" Target="../diagrams/colors2.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QuickStyle" Target="../diagrams/quickStyle2.xml"/><Relationship Id="rId5" Type="http://schemas.openxmlformats.org/officeDocument/2006/relationships/diagramQuickStyle" Target="../diagrams/quickStyle1.xml"/><Relationship Id="rId10" Type="http://schemas.openxmlformats.org/officeDocument/2006/relationships/diagramLayout" Target="../diagrams/layout2.xml"/><Relationship Id="rId4" Type="http://schemas.openxmlformats.org/officeDocument/2006/relationships/diagramLayout" Target="../diagrams/layout1.xml"/><Relationship Id="rId9"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png"/><Relationship Id="rId7" Type="http://schemas.openxmlformats.org/officeDocument/2006/relationships/diagramColors" Target="../diagrams/colors3.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17.jp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7.jp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7.jp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4.png"/><Relationship Id="rId7" Type="http://schemas.openxmlformats.org/officeDocument/2006/relationships/diagramColors" Target="../diagrams/colors4.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42BD9D2F-E147-17C8-776D-981CEAA1D0F4}"/>
              </a:ext>
            </a:extLst>
          </p:cNvPr>
          <p:cNvPicPr>
            <a:picLocks noChangeAspect="1"/>
          </p:cNvPicPr>
          <p:nvPr/>
        </p:nvPicPr>
        <p:blipFill>
          <a:blip r:embed="rId2"/>
          <a:srcRect r="425" b="-1"/>
          <a:stretch>
            <a:fillRect/>
          </a:stretch>
        </p:blipFill>
        <p:spPr>
          <a:xfrm>
            <a:off x="20" y="1282"/>
            <a:ext cx="12191980" cy="6856718"/>
          </a:xfrm>
          <a:prstGeom prst="rect">
            <a:avLst/>
          </a:prstGeom>
        </p:spPr>
      </p:pic>
    </p:spTree>
    <p:extLst>
      <p:ext uri="{BB962C8B-B14F-4D97-AF65-F5344CB8AC3E}">
        <p14:creationId xmlns:p14="http://schemas.microsoft.com/office/powerpoint/2010/main" val="1614087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3D6FD08-417E-6678-5E55-C4AE47CB37FD}"/>
              </a:ext>
            </a:extLst>
          </p:cNvPr>
          <p:cNvPicPr>
            <a:picLocks noChangeAspect="1"/>
          </p:cNvPicPr>
          <p:nvPr/>
        </p:nvPicPr>
        <p:blipFill>
          <a:blip r:embed="rId3"/>
          <a:srcRect b="7389"/>
          <a:stretch>
            <a:fillRect/>
          </a:stretch>
        </p:blipFill>
        <p:spPr>
          <a:xfrm>
            <a:off x="952117" y="206257"/>
            <a:ext cx="10287000" cy="6290796"/>
          </a:xfrm>
          <a:prstGeom prst="rect">
            <a:avLst/>
          </a:prstGeom>
        </p:spPr>
      </p:pic>
    </p:spTree>
    <p:extLst>
      <p:ext uri="{BB962C8B-B14F-4D97-AF65-F5344CB8AC3E}">
        <p14:creationId xmlns:p14="http://schemas.microsoft.com/office/powerpoint/2010/main" val="57375284"/>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18CB3-51B7-0961-4B25-B6529666338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CAA1DCB-9C9A-7BE1-6AEC-A38205343A98}"/>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Procurement Inclusivity</a:t>
            </a:r>
          </a:p>
        </p:txBody>
      </p:sp>
      <p:sp>
        <p:nvSpPr>
          <p:cNvPr id="260" name="Lorem ipsum dolor sit amet, consectetur adipiscing elit sed do eiusmod tempor incididunt ut labore et dolore magna aliqua.…">
            <a:extLst>
              <a:ext uri="{FF2B5EF4-FFF2-40B4-BE49-F238E27FC236}">
                <a16:creationId xmlns:a16="http://schemas.microsoft.com/office/drawing/2014/main" id="{5B7CE271-1395-0751-3563-E4A18C1487C4}"/>
              </a:ext>
            </a:extLst>
          </p:cNvPr>
          <p:cNvSpPr txBox="1">
            <a:spLocks noGrp="1"/>
          </p:cNvSpPr>
          <p:nvPr>
            <p:ph idx="1"/>
          </p:nvPr>
        </p:nvSpPr>
        <p:spPr>
          <a:prstGeom prst="rect">
            <a:avLst/>
          </a:prstGeom>
        </p:spPr>
        <p:txBody>
          <a:bodyPr>
            <a:normAutofit fontScale="77500" lnSpcReduction="20000"/>
          </a:bodyPr>
          <a:lstStyle/>
          <a:p>
            <a:pPr marL="0" indent="0" algn="l" defTabSz="309563" hangingPunct="0">
              <a:spcBef>
                <a:spcPts val="0"/>
              </a:spcBef>
              <a:buNone/>
              <a:defRPr/>
            </a:pPr>
            <a:endParaRPr lang="en-US" sz="2000" dirty="0"/>
          </a:p>
          <a:p>
            <a:pPr marL="0" indent="0">
              <a:buNone/>
            </a:pPr>
            <a:r>
              <a:rPr lang="en-US" sz="2000" dirty="0"/>
              <a:t>ℹ️ </a:t>
            </a:r>
            <a:r>
              <a:rPr lang="en-US" sz="2000" b="1" dirty="0"/>
              <a:t>Important Notice</a:t>
            </a:r>
          </a:p>
          <a:p>
            <a:r>
              <a:rPr lang="en-US" sz="2000" dirty="0"/>
              <a:t>This presentation provides a summary of the Request for Qualification (RFQ) specifications and requirements.</a:t>
            </a:r>
          </a:p>
          <a:p>
            <a:r>
              <a:rPr lang="en-US" sz="2000" dirty="0"/>
              <a:t>It does not cover every required element in detail.</a:t>
            </a:r>
          </a:p>
          <a:p>
            <a:r>
              <a:rPr lang="en-US" sz="2000" dirty="0"/>
              <a:t>Nothing presented here overrides or replaces the official RFQ documentation.</a:t>
            </a:r>
          </a:p>
          <a:p>
            <a:pPr marL="0" indent="0">
              <a:buNone/>
            </a:pPr>
            <a:br>
              <a:rPr lang="en-US" sz="2000" dirty="0"/>
            </a:br>
            <a:endParaRPr lang="en-US" sz="2000" dirty="0"/>
          </a:p>
          <a:p>
            <a:pPr marL="0" indent="0">
              <a:buNone/>
            </a:pPr>
            <a:r>
              <a:rPr lang="en-US" sz="2000" dirty="0">
                <a:solidFill>
                  <a:schemeClr val="accent5">
                    <a:lumMod val="60000"/>
                    <a:lumOff val="40000"/>
                  </a:schemeClr>
                </a:solidFill>
              </a:rPr>
              <a:t>☑️</a:t>
            </a:r>
            <a:r>
              <a:rPr lang="en-US" sz="2000" dirty="0"/>
              <a:t> </a:t>
            </a:r>
            <a:r>
              <a:rPr lang="en-US" sz="2000" b="1" dirty="0"/>
              <a:t>Respondent Responsibility</a:t>
            </a:r>
          </a:p>
          <a:p>
            <a:r>
              <a:rPr lang="en-US" sz="2000" dirty="0"/>
              <a:t>Ensure your Qualification documents are complete and accurate.</a:t>
            </a:r>
          </a:p>
          <a:p>
            <a:r>
              <a:rPr lang="en-US" sz="2000" dirty="0"/>
              <a:t>Follow all information and requirements outlined in the RFQ.</a:t>
            </a:r>
          </a:p>
          <a:p>
            <a:pPr marL="0" indent="0">
              <a:buNone/>
            </a:pPr>
            <a:br>
              <a:rPr lang="en-US" sz="2000" dirty="0"/>
            </a:br>
            <a:endParaRPr lang="en-US" sz="2000" dirty="0"/>
          </a:p>
          <a:p>
            <a:pPr marL="0" indent="0">
              <a:buNone/>
            </a:pPr>
            <a:r>
              <a:rPr lang="en-US" sz="2000" dirty="0"/>
              <a:t>💬</a:t>
            </a:r>
            <a:r>
              <a:rPr lang="en-US" sz="2000" b="1" dirty="0"/>
              <a:t>Questions &amp; Answers</a:t>
            </a:r>
          </a:p>
          <a:p>
            <a:r>
              <a:rPr lang="en-US" sz="2000" dirty="0"/>
              <a:t>No live Q&amp;A during this meeting.</a:t>
            </a:r>
          </a:p>
          <a:p>
            <a:r>
              <a:rPr lang="en-US" sz="2000" dirty="0"/>
              <a:t>All questions must be submitted in writing via Bonfire/Euna Procurement – Vendor Discussions.</a:t>
            </a:r>
          </a:p>
          <a:p>
            <a:pPr marL="218685" indent="-218685" algn="l" defTabSz="309563" hangingPunct="0">
              <a:spcBef>
                <a:spcPts val="0"/>
              </a:spcBef>
              <a:buFont typeface="Wingdings" pitchFamily="2" charset="2"/>
              <a:buChar char="ü"/>
              <a:defRPr/>
            </a:pPr>
            <a:endParaRPr lang="en-US" sz="2000" kern="0" dirty="0">
              <a:cs typeface="Arial" panose="020B0604020202020204" pitchFamily="34" charset="0"/>
              <a:sym typeface="Helvetica Neue Medium"/>
            </a:endParaRPr>
          </a:p>
          <a:p>
            <a:pPr marL="291580" indent="-291580" algn="l" defTabSz="412750" hangingPunct="0">
              <a:lnSpc>
                <a:spcPct val="100000"/>
              </a:lnSpc>
              <a:spcBef>
                <a:spcPts val="0"/>
              </a:spcBef>
              <a:buFont typeface="Wingdings" pitchFamily="2" charset="2"/>
              <a:buChar char="ü"/>
              <a:defRPr/>
            </a:pPr>
            <a:endParaRPr lang="en-US" sz="1400" dirty="0">
              <a:cs typeface="Arial" panose="020B0604020202020204" pitchFamily="34" charset="0"/>
              <a:sym typeface="Helvetica Neue Medium"/>
            </a:endParaRPr>
          </a:p>
          <a:p>
            <a:pPr hangingPunct="0">
              <a:defRPr/>
            </a:pPr>
            <a:endParaRPr lang="en-US" sz="1600" b="1" dirty="0">
              <a:solidFill>
                <a:schemeClr val="accent1">
                  <a:lumMod val="75000"/>
                </a:schemeClr>
              </a:solidFill>
              <a:latin typeface="Arial" panose="020B0604020202020204" pitchFamily="34" charset="0"/>
              <a:cs typeface="Arial" panose="020B0604020202020204" pitchFamily="34" charset="0"/>
              <a:sym typeface="Helvetica Neue Medium"/>
            </a:endParaRPr>
          </a:p>
        </p:txBody>
      </p:sp>
      <p:sp>
        <p:nvSpPr>
          <p:cNvPr id="261" name="Slide Number">
            <a:extLst>
              <a:ext uri="{FF2B5EF4-FFF2-40B4-BE49-F238E27FC236}">
                <a16:creationId xmlns:a16="http://schemas.microsoft.com/office/drawing/2014/main" id="{7C401CED-ACC0-2B5B-FFDF-F481D75804D2}"/>
              </a:ext>
            </a:extLst>
          </p:cNvPr>
          <p:cNvSpPr txBox="1">
            <a:spLocks noGrp="1"/>
          </p:cNvSpPr>
          <p:nvPr>
            <p:ph type="sldNum" sz="quarter" idx="1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2750" hangingPunct="0">
              <a:defRPr/>
            </a:pPr>
            <a:fld id="{86CB4B4D-7CA3-9044-876B-883B54F8677D}" type="slidenum">
              <a:rPr lang="en-US" kern="0" smtClean="0">
                <a:solidFill>
                  <a:srgbClr val="FFFFFF"/>
                </a:solidFill>
                <a:latin typeface="Helvetica Neue Light"/>
                <a:sym typeface="Helvetica Neue Light"/>
              </a:rPr>
              <a:pPr algn="ctr" defTabSz="412750" hangingPunct="0">
                <a:defRPr/>
              </a:pPr>
              <a:t>3</a:t>
            </a:fld>
            <a:endParaRPr lang="en-US"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EAEBE277-0C3B-B1D1-6B1D-A27626D3DD5E}"/>
              </a:ext>
            </a:extLst>
          </p:cNvPr>
          <p:cNvGrpSpPr/>
          <p:nvPr/>
        </p:nvGrpSpPr>
        <p:grpSpPr>
          <a:xfrm>
            <a:off x="-77265" y="-154332"/>
            <a:ext cx="12285140" cy="1187154"/>
            <a:chOff x="-186280" y="-81699"/>
            <a:chExt cx="24570280" cy="2266932"/>
          </a:xfrm>
        </p:grpSpPr>
        <p:sp>
          <p:nvSpPr>
            <p:cNvPr id="8" name="Rectangle 7">
              <a:extLst>
                <a:ext uri="{FF2B5EF4-FFF2-40B4-BE49-F238E27FC236}">
                  <a16:creationId xmlns:a16="http://schemas.microsoft.com/office/drawing/2014/main" id="{873F5A60-55FA-2570-22A8-977866F3460E}"/>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4000" b="1" kern="0">
                <a:solidFill>
                  <a:srgbClr val="000000"/>
                </a:solidFill>
                <a:latin typeface="Arial" panose="020B0604020202020204" pitchFamily="34" charset="0"/>
                <a:cs typeface="Arial" panose="020B0604020202020204" pitchFamily="34" charset="0"/>
                <a:sym typeface="Helvetica Neue Medium"/>
              </a:endParaRPr>
            </a:p>
          </p:txBody>
        </p:sp>
        <p:sp>
          <p:nvSpPr>
            <p:cNvPr id="9" name="Freeform 18">
              <a:extLst>
                <a:ext uri="{FF2B5EF4-FFF2-40B4-BE49-F238E27FC236}">
                  <a16:creationId xmlns:a16="http://schemas.microsoft.com/office/drawing/2014/main" id="{E451E055-A5A9-AC34-24A8-0D165A89252E}"/>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4000" b="1" kern="0">
                <a:solidFill>
                  <a:srgbClr val="000000"/>
                </a:solidFill>
                <a:latin typeface="Arial" panose="020B0604020202020204" pitchFamily="34" charset="0"/>
                <a:cs typeface="Arial" panose="020B0604020202020204" pitchFamily="34" charset="0"/>
                <a:sym typeface="Helvetica Neue Medium"/>
              </a:endParaRPr>
            </a:p>
          </p:txBody>
        </p:sp>
        <p:sp>
          <p:nvSpPr>
            <p:cNvPr id="10" name="Freeform 17">
              <a:extLst>
                <a:ext uri="{FF2B5EF4-FFF2-40B4-BE49-F238E27FC236}">
                  <a16:creationId xmlns:a16="http://schemas.microsoft.com/office/drawing/2014/main" id="{DD49FB92-6268-701A-1953-11C3990B063E}"/>
                </a:ext>
              </a:extLst>
            </p:cNvPr>
            <p:cNvSpPr/>
            <p:nvPr/>
          </p:nvSpPr>
          <p:spPr>
            <a:xfrm>
              <a:off x="-186280" y="-81699"/>
              <a:ext cx="24570280"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r>
                <a:rPr lang="en-US" sz="5400" b="1" kern="0" dirty="0">
                  <a:solidFill>
                    <a:schemeClr val="bg1"/>
                  </a:solidFill>
                  <a:latin typeface="Arial" panose="020B0604020202020204" pitchFamily="34" charset="0"/>
                  <a:cs typeface="Arial" panose="020B0604020202020204" pitchFamily="34" charset="0"/>
                  <a:sym typeface="Helvetica Neue Medium"/>
                </a:rPr>
                <a:t>Disclaimer</a:t>
              </a:r>
            </a:p>
          </p:txBody>
        </p:sp>
      </p:grpSp>
      <p:sp>
        <p:nvSpPr>
          <p:cNvPr id="2" name="Slide Number">
            <a:extLst>
              <a:ext uri="{FF2B5EF4-FFF2-40B4-BE49-F238E27FC236}">
                <a16:creationId xmlns:a16="http://schemas.microsoft.com/office/drawing/2014/main" id="{360338F0-2A28-4A41-05E8-AF55BAA2F604}"/>
              </a:ext>
            </a:extLst>
          </p:cNvPr>
          <p:cNvSpPr txBox="1">
            <a:spLocks/>
          </p:cNvSpPr>
          <p:nvPr/>
        </p:nvSpPr>
        <p:spPr>
          <a:xfrm>
            <a:off x="11856203" y="6494782"/>
            <a:ext cx="187552" cy="287258"/>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dirty="0">
              <a:solidFill>
                <a:srgbClr val="000000"/>
              </a:solidFill>
            </a:endParaRPr>
          </a:p>
        </p:txBody>
      </p:sp>
      <p:pic>
        <p:nvPicPr>
          <p:cNvPr id="11" name="Picture 10">
            <a:extLst>
              <a:ext uri="{FF2B5EF4-FFF2-40B4-BE49-F238E27FC236}">
                <a16:creationId xmlns:a16="http://schemas.microsoft.com/office/drawing/2014/main" id="{587E4E2E-91DD-001A-B1BC-7E87D771DF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spTree>
    <p:extLst>
      <p:ext uri="{BB962C8B-B14F-4D97-AF65-F5344CB8AC3E}">
        <p14:creationId xmlns:p14="http://schemas.microsoft.com/office/powerpoint/2010/main" val="1170364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C05EB-0F98-3C90-77DE-8D7A5376F4AD}"/>
            </a:ext>
          </a:extLst>
        </p:cNvPr>
        <p:cNvGrpSpPr/>
        <p:nvPr/>
      </p:nvGrpSpPr>
      <p:grpSpPr>
        <a:xfrm>
          <a:off x="0" y="0"/>
          <a:ext cx="0" cy="0"/>
          <a:chOff x="0" y="0"/>
          <a:chExt cx="0" cy="0"/>
        </a:xfrm>
      </p:grpSpPr>
      <p:pic>
        <p:nvPicPr>
          <p:cNvPr id="258" name="Photo-here">
            <a:extLst>
              <a:ext uri="{FF2B5EF4-FFF2-40B4-BE49-F238E27FC236}">
                <a16:creationId xmlns:a16="http://schemas.microsoft.com/office/drawing/2014/main" id="{4B6A4B8E-958D-69D5-2094-D7953A0EDB6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86650" y="1691148"/>
            <a:ext cx="4705350" cy="4065589"/>
          </a:xfrm>
          <a:prstGeom prst="rect">
            <a:avLst/>
          </a:prstGeom>
          <a:ln w="12700">
            <a:miter lim="400000"/>
          </a:ln>
        </p:spPr>
      </p:pic>
      <p:sp>
        <p:nvSpPr>
          <p:cNvPr id="260" name="Lorem ipsum dolor sit amet, consectetur adipiscing elit sed do eiusmod tempor incididunt ut labore et dolore magna aliqua.…">
            <a:extLst>
              <a:ext uri="{FF2B5EF4-FFF2-40B4-BE49-F238E27FC236}">
                <a16:creationId xmlns:a16="http://schemas.microsoft.com/office/drawing/2014/main" id="{54AD5411-3902-8769-D796-BFFB0FD8A79F}"/>
              </a:ext>
            </a:extLst>
          </p:cNvPr>
          <p:cNvSpPr txBox="1">
            <a:spLocks noGrp="1"/>
          </p:cNvSpPr>
          <p:nvPr>
            <p:ph type="subTitle" sz="half" idx="1"/>
          </p:nvPr>
        </p:nvSpPr>
        <p:spPr>
          <a:xfrm>
            <a:off x="283128" y="1691148"/>
            <a:ext cx="7048849" cy="5496866"/>
          </a:xfrm>
          <a:prstGeom prst="rect">
            <a:avLst/>
          </a:prstGeom>
        </p:spPr>
        <p:txBody>
          <a:bodyPr>
            <a:normAutofit/>
          </a:bodyPr>
          <a:lstStyle/>
          <a:p>
            <a:pPr marL="514350" indent="-514350" algn="l">
              <a:buFont typeface="Arial" panose="020B0604020202020204" pitchFamily="34" charset="0"/>
              <a:buChar char="•"/>
            </a:pPr>
            <a:r>
              <a:rPr lang="en-US" dirty="0">
                <a:latin typeface="Arial"/>
                <a:cs typeface="Arial"/>
              </a:rPr>
              <a:t>Welcome / Introductions </a:t>
            </a:r>
          </a:p>
          <a:p>
            <a:pPr marL="514350" indent="-514350" algn="l">
              <a:buFont typeface="Arial" panose="020B0604020202020204" pitchFamily="34" charset="0"/>
              <a:buChar char="•"/>
            </a:pPr>
            <a:r>
              <a:rPr lang="en-US" dirty="0">
                <a:latin typeface="Arial"/>
                <a:cs typeface="Arial"/>
              </a:rPr>
              <a:t>Procurement Overview and Timeline</a:t>
            </a:r>
          </a:p>
          <a:p>
            <a:pPr marL="514350" indent="-514350" algn="l">
              <a:buFont typeface="Arial" panose="020B0604020202020204" pitchFamily="34" charset="0"/>
              <a:buChar char="•"/>
            </a:pPr>
            <a:r>
              <a:rPr lang="en-US" dirty="0">
                <a:latin typeface="Arial"/>
                <a:cs typeface="Arial"/>
              </a:rPr>
              <a:t>Technical Specifications – Scope of Work</a:t>
            </a:r>
            <a:endParaRPr lang="en-US" dirty="0">
              <a:latin typeface="Arial"/>
              <a:ea typeface="Calibri"/>
              <a:cs typeface="Arial"/>
            </a:endParaRPr>
          </a:p>
          <a:p>
            <a:pPr marL="514350" indent="-514350" algn="l">
              <a:buFont typeface="Arial" panose="020B0604020202020204" pitchFamily="34" charset="0"/>
              <a:buChar char="•"/>
            </a:pPr>
            <a:r>
              <a:rPr lang="en-US" dirty="0">
                <a:latin typeface="Arial"/>
                <a:ea typeface="Calibri"/>
                <a:cs typeface="Arial"/>
              </a:rPr>
              <a:t>Evaluation Criteria</a:t>
            </a:r>
          </a:p>
          <a:p>
            <a:pPr marL="514350" indent="-514350" algn="l">
              <a:buFont typeface="Arial" panose="020B0604020202020204" pitchFamily="34" charset="0"/>
              <a:buChar char="•"/>
            </a:pPr>
            <a:r>
              <a:rPr lang="en-US" dirty="0">
                <a:latin typeface="Arial"/>
                <a:cs typeface="Arial"/>
              </a:rPr>
              <a:t>Submittal A – Administrative Requirements</a:t>
            </a:r>
          </a:p>
          <a:p>
            <a:pPr marL="514350" indent="-514350" algn="l">
              <a:buFont typeface="Arial" panose="020B0604020202020204" pitchFamily="34" charset="0"/>
              <a:buChar char="•"/>
            </a:pPr>
            <a:r>
              <a:rPr lang="en-US" dirty="0">
                <a:latin typeface="Arial" panose="020B0604020202020204" pitchFamily="34" charset="0"/>
                <a:ea typeface="Calibri"/>
                <a:cs typeface="Arial" panose="020B0604020202020204" pitchFamily="34" charset="0"/>
              </a:rPr>
              <a:t>Submittal B – Experience </a:t>
            </a:r>
          </a:p>
          <a:p>
            <a:pPr marL="514350" indent="-514350" algn="l">
              <a:buFont typeface="Arial" panose="020B0604020202020204" pitchFamily="34" charset="0"/>
              <a:buChar char="•"/>
            </a:pPr>
            <a:r>
              <a:rPr lang="en-US" dirty="0">
                <a:latin typeface="Arial" panose="020B0604020202020204" pitchFamily="34" charset="0"/>
                <a:ea typeface="Calibri"/>
                <a:cs typeface="Arial" panose="020B0604020202020204" pitchFamily="34" charset="0"/>
              </a:rPr>
              <a:t>Submittal C – Written/Technical Qualification</a:t>
            </a:r>
          </a:p>
          <a:p>
            <a:pPr marL="514350" indent="-514350" algn="l">
              <a:buFont typeface="Arial" panose="020B0604020202020204" pitchFamily="34" charset="0"/>
              <a:buChar char="•"/>
            </a:pPr>
            <a:r>
              <a:rPr lang="en-US" dirty="0">
                <a:latin typeface="Arial" panose="020B0604020202020204" pitchFamily="34" charset="0"/>
                <a:cs typeface="Arial" panose="020B0604020202020204" pitchFamily="34" charset="0"/>
              </a:rPr>
              <a:t>Reminders</a:t>
            </a:r>
          </a:p>
          <a:p>
            <a:pPr algn="l" defTabSz="309563" hangingPunct="0">
              <a:spcBef>
                <a:spcPts val="0"/>
              </a:spcBef>
              <a:defRPr/>
            </a:pPr>
            <a:endParaRPr lang="en-US" sz="2000" kern="0" dirty="0">
              <a:cs typeface="Arial" panose="020B0604020202020204" pitchFamily="34" charset="0"/>
              <a:sym typeface="Helvetica Neue Medium"/>
            </a:endParaRPr>
          </a:p>
          <a:p>
            <a:pPr marL="218685" indent="-218685" algn="l" defTabSz="309563" hangingPunct="0">
              <a:spcBef>
                <a:spcPts val="0"/>
              </a:spcBef>
              <a:buFont typeface="Wingdings" pitchFamily="2" charset="2"/>
              <a:buChar char="ü"/>
              <a:defRPr/>
            </a:pPr>
            <a:endParaRPr lang="en-US" sz="2000" kern="0" dirty="0">
              <a:cs typeface="Arial" panose="020B0604020202020204" pitchFamily="34" charset="0"/>
              <a:sym typeface="Helvetica Neue Medium"/>
            </a:endParaRPr>
          </a:p>
          <a:p>
            <a:pPr marL="291580" indent="-291580" algn="l" defTabSz="412750" hangingPunct="0">
              <a:lnSpc>
                <a:spcPct val="100000"/>
              </a:lnSpc>
              <a:spcBef>
                <a:spcPts val="0"/>
              </a:spcBef>
              <a:buFont typeface="Wingdings" pitchFamily="2" charset="2"/>
              <a:buChar char="ü"/>
              <a:defRPr/>
            </a:pPr>
            <a:endParaRPr lang="en-US" sz="1400" dirty="0">
              <a:cs typeface="Arial" panose="020B0604020202020204" pitchFamily="34" charset="0"/>
              <a:sym typeface="Helvetica Neue Medium"/>
            </a:endParaRPr>
          </a:p>
          <a:p>
            <a:pPr hangingPunct="0">
              <a:defRPr/>
            </a:pPr>
            <a:endParaRPr lang="en-US" sz="1600" b="1" dirty="0">
              <a:solidFill>
                <a:schemeClr val="accent1">
                  <a:lumMod val="75000"/>
                </a:schemeClr>
              </a:solidFill>
              <a:latin typeface="Arial" panose="020B0604020202020204" pitchFamily="34" charset="0"/>
              <a:cs typeface="Arial" panose="020B0604020202020204" pitchFamily="34" charset="0"/>
              <a:sym typeface="Helvetica Neue Medium"/>
            </a:endParaRPr>
          </a:p>
        </p:txBody>
      </p:sp>
      <p:sp>
        <p:nvSpPr>
          <p:cNvPr id="261" name="Slide Number">
            <a:extLst>
              <a:ext uri="{FF2B5EF4-FFF2-40B4-BE49-F238E27FC236}">
                <a16:creationId xmlns:a16="http://schemas.microsoft.com/office/drawing/2014/main" id="{90D26DEA-464C-2454-18E0-98C5975A738A}"/>
              </a:ext>
            </a:extLst>
          </p:cNvPr>
          <p:cNvSpPr txBox="1">
            <a:spLocks noGrp="1"/>
          </p:cNvSpPr>
          <p:nvPr>
            <p:ph type="sldNum" sz="quarter" idx="4294967295"/>
          </p:nvPr>
        </p:nvSpPr>
        <p:spPr>
          <a:xfrm>
            <a:off x="11450372" y="6311900"/>
            <a:ext cx="137057" cy="2359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ctr" defTabSz="412750" hangingPunct="0">
              <a:defRPr/>
            </a:pPr>
            <a:fld id="{86CB4B4D-7CA3-9044-876B-883B54F8677D}" type="slidenum">
              <a:rPr kern="0">
                <a:solidFill>
                  <a:srgbClr val="FFFFFF"/>
                </a:solidFill>
                <a:latin typeface="Helvetica Neue Light"/>
                <a:sym typeface="Helvetica Neue Light"/>
              </a:rPr>
              <a:pPr algn="ctr" defTabSz="412750" hangingPunct="0">
                <a:defRPr/>
              </a:pPr>
              <a:t>4</a:t>
            </a:fld>
            <a:endParaRPr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5BBC8999-5D85-BECF-8AAC-9C8BD3BC97BF}"/>
              </a:ext>
            </a:extLst>
          </p:cNvPr>
          <p:cNvGrpSpPr/>
          <p:nvPr/>
        </p:nvGrpSpPr>
        <p:grpSpPr>
          <a:xfrm>
            <a:off x="15875" y="-111548"/>
            <a:ext cx="12192000" cy="1144370"/>
            <a:chOff x="0" y="-1"/>
            <a:chExt cx="24384000" cy="2185234"/>
          </a:xfrm>
        </p:grpSpPr>
        <p:sp>
          <p:nvSpPr>
            <p:cNvPr id="8" name="Rectangle 7">
              <a:extLst>
                <a:ext uri="{FF2B5EF4-FFF2-40B4-BE49-F238E27FC236}">
                  <a16:creationId xmlns:a16="http://schemas.microsoft.com/office/drawing/2014/main" id="{C40C4767-FECB-F6FB-5010-4E4BEF309169}"/>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9" name="Freeform 18">
              <a:extLst>
                <a:ext uri="{FF2B5EF4-FFF2-40B4-BE49-F238E27FC236}">
                  <a16:creationId xmlns:a16="http://schemas.microsoft.com/office/drawing/2014/main" id="{306E5154-65B4-30D2-B4E0-BB76C3F8122F}"/>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10" name="Freeform 17">
              <a:extLst>
                <a:ext uri="{FF2B5EF4-FFF2-40B4-BE49-F238E27FC236}">
                  <a16:creationId xmlns:a16="http://schemas.microsoft.com/office/drawing/2014/main" id="{0C300EFF-F817-DE6C-EF02-DB17B5F0B417}"/>
                </a:ext>
              </a:extLst>
            </p:cNvPr>
            <p:cNvSpPr/>
            <p:nvPr/>
          </p:nvSpPr>
          <p:spPr>
            <a:xfrm>
              <a:off x="1" y="-1"/>
              <a:ext cx="14657293"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grpSp>
      <p:sp>
        <p:nvSpPr>
          <p:cNvPr id="6" name="Title 5">
            <a:extLst>
              <a:ext uri="{FF2B5EF4-FFF2-40B4-BE49-F238E27FC236}">
                <a16:creationId xmlns:a16="http://schemas.microsoft.com/office/drawing/2014/main" id="{20FEC189-2D4E-38FB-9D0A-393ED5A6D7BF}"/>
              </a:ext>
            </a:extLst>
          </p:cNvPr>
          <p:cNvSpPr>
            <a:spLocks noGrp="1"/>
          </p:cNvSpPr>
          <p:nvPr>
            <p:ph type="title"/>
          </p:nvPr>
        </p:nvSpPr>
        <p:spPr>
          <a:xfrm>
            <a:off x="15873" y="-184331"/>
            <a:ext cx="12221357" cy="930801"/>
          </a:xfrm>
        </p:spPr>
        <p:txBody>
          <a:bodyPr>
            <a:normAutofit/>
          </a:bodyPr>
          <a:lstStyle/>
          <a:p>
            <a:r>
              <a:rPr lang="en-US" sz="4000" b="1" dirty="0">
                <a:solidFill>
                  <a:schemeClr val="bg1"/>
                </a:solidFill>
                <a:latin typeface="Arial" panose="020B0604020202020204" pitchFamily="34" charset="0"/>
                <a:cs typeface="Arial" panose="020B0604020202020204" pitchFamily="34" charset="0"/>
              </a:rPr>
              <a:t>Agenda</a:t>
            </a:r>
          </a:p>
        </p:txBody>
      </p:sp>
      <p:sp>
        <p:nvSpPr>
          <p:cNvPr id="2" name="Slide Number">
            <a:extLst>
              <a:ext uri="{FF2B5EF4-FFF2-40B4-BE49-F238E27FC236}">
                <a16:creationId xmlns:a16="http://schemas.microsoft.com/office/drawing/2014/main" id="{B76D74AE-8FE0-7C29-C3F6-64D17CF148A8}"/>
              </a:ext>
            </a:extLst>
          </p:cNvPr>
          <p:cNvSpPr txBox="1">
            <a:spLocks/>
          </p:cNvSpPr>
          <p:nvPr/>
        </p:nvSpPr>
        <p:spPr>
          <a:xfrm>
            <a:off x="11856203" y="6494782"/>
            <a:ext cx="187552" cy="28725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dirty="0">
              <a:solidFill>
                <a:srgbClr val="000000"/>
              </a:solidFill>
            </a:endParaRPr>
          </a:p>
        </p:txBody>
      </p:sp>
      <p:pic>
        <p:nvPicPr>
          <p:cNvPr id="11" name="Picture 10">
            <a:extLst>
              <a:ext uri="{FF2B5EF4-FFF2-40B4-BE49-F238E27FC236}">
                <a16:creationId xmlns:a16="http://schemas.microsoft.com/office/drawing/2014/main" id="{3BFBA1B6-31E8-F697-3D6D-AE24470E46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spTree>
    <p:extLst>
      <p:ext uri="{BB962C8B-B14F-4D97-AF65-F5344CB8AC3E}">
        <p14:creationId xmlns:p14="http://schemas.microsoft.com/office/powerpoint/2010/main" val="1962545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E24EF-1839-AF8D-A983-6A7749DCDC6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A59B024-554A-2472-6E9F-3E307DA98F1D}"/>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Procurement Inclusivity</a:t>
            </a:r>
          </a:p>
        </p:txBody>
      </p:sp>
      <p:sp>
        <p:nvSpPr>
          <p:cNvPr id="261" name="Slide Number">
            <a:extLst>
              <a:ext uri="{FF2B5EF4-FFF2-40B4-BE49-F238E27FC236}">
                <a16:creationId xmlns:a16="http://schemas.microsoft.com/office/drawing/2014/main" id="{9A7F8886-D34F-54EF-13C1-1E3C084FB903}"/>
              </a:ext>
            </a:extLst>
          </p:cNvPr>
          <p:cNvSpPr txBox="1">
            <a:spLocks noGrp="1"/>
          </p:cNvSpPr>
          <p:nvPr>
            <p:ph type="sldNum" sz="quarter" idx="1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2750" hangingPunct="0">
              <a:defRPr/>
            </a:pPr>
            <a:fld id="{86CB4B4D-7CA3-9044-876B-883B54F8677D}" type="slidenum">
              <a:rPr lang="en-US" kern="0" smtClean="0">
                <a:solidFill>
                  <a:srgbClr val="FFFFFF"/>
                </a:solidFill>
                <a:latin typeface="Helvetica Neue Light"/>
                <a:sym typeface="Helvetica Neue Light"/>
              </a:rPr>
              <a:pPr algn="ctr" defTabSz="412750" hangingPunct="0">
                <a:defRPr/>
              </a:pPr>
              <a:t>5</a:t>
            </a:fld>
            <a:endParaRPr lang="en-US"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4ADF7387-4051-CEF8-37C9-89ACB2742068}"/>
              </a:ext>
            </a:extLst>
          </p:cNvPr>
          <p:cNvGrpSpPr/>
          <p:nvPr/>
        </p:nvGrpSpPr>
        <p:grpSpPr>
          <a:xfrm>
            <a:off x="-77265" y="-154332"/>
            <a:ext cx="12285140" cy="1187154"/>
            <a:chOff x="-186280" y="-81699"/>
            <a:chExt cx="24570280" cy="2266932"/>
          </a:xfrm>
        </p:grpSpPr>
        <p:sp>
          <p:nvSpPr>
            <p:cNvPr id="8" name="Rectangle 7">
              <a:extLst>
                <a:ext uri="{FF2B5EF4-FFF2-40B4-BE49-F238E27FC236}">
                  <a16:creationId xmlns:a16="http://schemas.microsoft.com/office/drawing/2014/main" id="{8C26AFFA-9E29-09A7-FA38-F697414FA822}"/>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4000" b="1" kern="0">
                <a:solidFill>
                  <a:srgbClr val="000000"/>
                </a:solidFill>
                <a:latin typeface="Arial" panose="020B0604020202020204" pitchFamily="34" charset="0"/>
                <a:cs typeface="Arial" panose="020B0604020202020204" pitchFamily="34" charset="0"/>
                <a:sym typeface="Helvetica Neue Medium"/>
              </a:endParaRPr>
            </a:p>
          </p:txBody>
        </p:sp>
        <p:sp>
          <p:nvSpPr>
            <p:cNvPr id="9" name="Freeform 18">
              <a:extLst>
                <a:ext uri="{FF2B5EF4-FFF2-40B4-BE49-F238E27FC236}">
                  <a16:creationId xmlns:a16="http://schemas.microsoft.com/office/drawing/2014/main" id="{6D75EB50-5A9F-33AE-019D-6BD5E9120B62}"/>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4000" b="1" kern="0">
                <a:solidFill>
                  <a:srgbClr val="000000"/>
                </a:solidFill>
                <a:latin typeface="Arial" panose="020B0604020202020204" pitchFamily="34" charset="0"/>
                <a:cs typeface="Arial" panose="020B0604020202020204" pitchFamily="34" charset="0"/>
                <a:sym typeface="Helvetica Neue Medium"/>
              </a:endParaRPr>
            </a:p>
          </p:txBody>
        </p:sp>
        <p:sp>
          <p:nvSpPr>
            <p:cNvPr id="10" name="Freeform 17">
              <a:extLst>
                <a:ext uri="{FF2B5EF4-FFF2-40B4-BE49-F238E27FC236}">
                  <a16:creationId xmlns:a16="http://schemas.microsoft.com/office/drawing/2014/main" id="{6FAF1B2E-4B10-288A-DF9B-56B072430D39}"/>
                </a:ext>
              </a:extLst>
            </p:cNvPr>
            <p:cNvSpPr/>
            <p:nvPr/>
          </p:nvSpPr>
          <p:spPr>
            <a:xfrm>
              <a:off x="-186280" y="-81699"/>
              <a:ext cx="24570280"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r>
                <a:rPr lang="en-US" sz="5400" b="1" kern="0" dirty="0">
                  <a:solidFill>
                    <a:schemeClr val="bg1"/>
                  </a:solidFill>
                  <a:latin typeface="Arial" panose="020B0604020202020204" pitchFamily="34" charset="0"/>
                  <a:cs typeface="Arial" panose="020B0604020202020204" pitchFamily="34" charset="0"/>
                  <a:sym typeface="Helvetica Neue Medium"/>
                </a:rPr>
                <a:t>Procurement Overview</a:t>
              </a:r>
            </a:p>
          </p:txBody>
        </p:sp>
      </p:grpSp>
      <p:sp>
        <p:nvSpPr>
          <p:cNvPr id="2" name="Slide Number">
            <a:extLst>
              <a:ext uri="{FF2B5EF4-FFF2-40B4-BE49-F238E27FC236}">
                <a16:creationId xmlns:a16="http://schemas.microsoft.com/office/drawing/2014/main" id="{3C704074-3261-F967-BC6D-D6D43F109EBC}"/>
              </a:ext>
            </a:extLst>
          </p:cNvPr>
          <p:cNvSpPr txBox="1">
            <a:spLocks/>
          </p:cNvSpPr>
          <p:nvPr/>
        </p:nvSpPr>
        <p:spPr>
          <a:xfrm>
            <a:off x="11856203" y="6494782"/>
            <a:ext cx="187552" cy="287258"/>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dirty="0">
              <a:solidFill>
                <a:srgbClr val="000000"/>
              </a:solidFill>
            </a:endParaRPr>
          </a:p>
        </p:txBody>
      </p:sp>
      <p:pic>
        <p:nvPicPr>
          <p:cNvPr id="11" name="Picture 10">
            <a:extLst>
              <a:ext uri="{FF2B5EF4-FFF2-40B4-BE49-F238E27FC236}">
                <a16:creationId xmlns:a16="http://schemas.microsoft.com/office/drawing/2014/main" id="{EB443FDF-5A11-BD9F-A91D-B5A3D485FB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sp>
        <p:nvSpPr>
          <p:cNvPr id="4" name="Content Placeholder 3">
            <a:extLst>
              <a:ext uri="{FF2B5EF4-FFF2-40B4-BE49-F238E27FC236}">
                <a16:creationId xmlns:a16="http://schemas.microsoft.com/office/drawing/2014/main" id="{DE630EA0-D513-3E80-4E62-1165B91C1F13}"/>
              </a:ext>
            </a:extLst>
          </p:cNvPr>
          <p:cNvSpPr>
            <a:spLocks noGrp="1"/>
          </p:cNvSpPr>
          <p:nvPr>
            <p:ph idx="1"/>
          </p:nvPr>
        </p:nvSpPr>
        <p:spPr>
          <a:xfrm>
            <a:off x="838200" y="1435100"/>
            <a:ext cx="10515600" cy="4741863"/>
          </a:xfrm>
        </p:spPr>
        <p:txBody>
          <a:bodyPr>
            <a:normAutofit fontScale="92500" lnSpcReduction="10000"/>
          </a:bodyPr>
          <a:lstStyle/>
          <a:p>
            <a:r>
              <a:rPr lang="en-US" dirty="0"/>
              <a:t>Los Angeles World Airports (LAWA) is issuing this Request for Qualifications (“RFQ”) to solicit Statements of Qualifications (“SOQ”) from qualified firms (“Respondents”) to prequalify for an Airport Bench Contract (ABC) pool of on-call services for comprehensive FAA-recognized Aircraft Rescue and Firefighting (“ARFF”) training providers</a:t>
            </a:r>
          </a:p>
          <a:p>
            <a:pPr marL="0" indent="0">
              <a:buNone/>
            </a:pPr>
            <a:endParaRPr lang="en-US" dirty="0"/>
          </a:p>
          <a:p>
            <a:r>
              <a:rPr lang="en-US" dirty="0"/>
              <a:t>LAWA is seeking Respondents capable of delivering 14 Code of Federal Regulations section 139.319-compliant annual certification, recurrent training, and live fire drills for LAFD ARFF personnel services</a:t>
            </a:r>
          </a:p>
          <a:p>
            <a:pPr marL="0" indent="0">
              <a:buNone/>
            </a:pPr>
            <a:endParaRPr lang="en-US" dirty="0"/>
          </a:p>
          <a:p>
            <a:r>
              <a:rPr lang="en-US" dirty="0"/>
              <a:t>The term for this request will be three (3) years, plus two (2) one-year renewal options, with a total funding authority value of $700,000</a:t>
            </a:r>
          </a:p>
        </p:txBody>
      </p:sp>
    </p:spTree>
    <p:extLst>
      <p:ext uri="{BB962C8B-B14F-4D97-AF65-F5344CB8AC3E}">
        <p14:creationId xmlns:p14="http://schemas.microsoft.com/office/powerpoint/2010/main" val="115683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D0D1D-BED5-D54E-97BF-0D4F325E177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F808A1B-0C19-0EE0-EBA3-D09596EC9A07}"/>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Procurement Inclusivity</a:t>
            </a:r>
          </a:p>
        </p:txBody>
      </p:sp>
      <p:sp>
        <p:nvSpPr>
          <p:cNvPr id="261" name="Slide Number">
            <a:extLst>
              <a:ext uri="{FF2B5EF4-FFF2-40B4-BE49-F238E27FC236}">
                <a16:creationId xmlns:a16="http://schemas.microsoft.com/office/drawing/2014/main" id="{54CE058A-DCB5-A2F5-88FC-3AAD3197F18F}"/>
              </a:ext>
            </a:extLst>
          </p:cNvPr>
          <p:cNvSpPr txBox="1">
            <a:spLocks noGrp="1"/>
          </p:cNvSpPr>
          <p:nvPr>
            <p:ph type="sldNum" sz="quarter" idx="1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ctr" defTabSz="412750" hangingPunct="0">
              <a:defRPr/>
            </a:pPr>
            <a:fld id="{86CB4B4D-7CA3-9044-876B-883B54F8677D}" type="slidenum">
              <a:rPr lang="en-US" kern="0" smtClean="0">
                <a:solidFill>
                  <a:srgbClr val="FFFFFF"/>
                </a:solidFill>
                <a:latin typeface="Helvetica Neue Light"/>
                <a:sym typeface="Helvetica Neue Light"/>
              </a:rPr>
              <a:pPr algn="ctr" defTabSz="412750" hangingPunct="0">
                <a:defRPr/>
              </a:pPr>
              <a:t>6</a:t>
            </a:fld>
            <a:endParaRPr lang="en-US"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5DEB2863-BA03-9864-5884-DFF40CBD627E}"/>
              </a:ext>
            </a:extLst>
          </p:cNvPr>
          <p:cNvGrpSpPr/>
          <p:nvPr/>
        </p:nvGrpSpPr>
        <p:grpSpPr>
          <a:xfrm>
            <a:off x="-77265" y="-154332"/>
            <a:ext cx="12285140" cy="1187154"/>
            <a:chOff x="-186280" y="-81699"/>
            <a:chExt cx="24570280" cy="2266932"/>
          </a:xfrm>
        </p:grpSpPr>
        <p:sp>
          <p:nvSpPr>
            <p:cNvPr id="8" name="Rectangle 7">
              <a:extLst>
                <a:ext uri="{FF2B5EF4-FFF2-40B4-BE49-F238E27FC236}">
                  <a16:creationId xmlns:a16="http://schemas.microsoft.com/office/drawing/2014/main" id="{7F693339-BAF3-C139-CF0A-8DBB69BB5B1C}"/>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4000" b="1" kern="0">
                <a:solidFill>
                  <a:srgbClr val="000000"/>
                </a:solidFill>
                <a:latin typeface="Arial" panose="020B0604020202020204" pitchFamily="34" charset="0"/>
                <a:cs typeface="Arial" panose="020B0604020202020204" pitchFamily="34" charset="0"/>
                <a:sym typeface="Helvetica Neue Medium"/>
              </a:endParaRPr>
            </a:p>
          </p:txBody>
        </p:sp>
        <p:sp>
          <p:nvSpPr>
            <p:cNvPr id="9" name="Freeform 18">
              <a:extLst>
                <a:ext uri="{FF2B5EF4-FFF2-40B4-BE49-F238E27FC236}">
                  <a16:creationId xmlns:a16="http://schemas.microsoft.com/office/drawing/2014/main" id="{546CD869-049D-2119-0B74-97E607F2E068}"/>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4000" b="1" kern="0">
                <a:solidFill>
                  <a:srgbClr val="000000"/>
                </a:solidFill>
                <a:latin typeface="Arial" panose="020B0604020202020204" pitchFamily="34" charset="0"/>
                <a:cs typeface="Arial" panose="020B0604020202020204" pitchFamily="34" charset="0"/>
                <a:sym typeface="Helvetica Neue Medium"/>
              </a:endParaRPr>
            </a:p>
          </p:txBody>
        </p:sp>
        <p:sp>
          <p:nvSpPr>
            <p:cNvPr id="10" name="Freeform 17">
              <a:extLst>
                <a:ext uri="{FF2B5EF4-FFF2-40B4-BE49-F238E27FC236}">
                  <a16:creationId xmlns:a16="http://schemas.microsoft.com/office/drawing/2014/main" id="{C1BD8C4A-DEEE-49FF-55E7-8CE03025CBE7}"/>
                </a:ext>
              </a:extLst>
            </p:cNvPr>
            <p:cNvSpPr/>
            <p:nvPr/>
          </p:nvSpPr>
          <p:spPr>
            <a:xfrm>
              <a:off x="-186280" y="-81699"/>
              <a:ext cx="24570280"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r>
                <a:rPr lang="en-US" sz="5400" b="1" kern="0" dirty="0">
                  <a:solidFill>
                    <a:schemeClr val="bg1"/>
                  </a:solidFill>
                  <a:latin typeface="Arial" panose="020B0604020202020204" pitchFamily="34" charset="0"/>
                  <a:cs typeface="Arial" panose="020B0604020202020204" pitchFamily="34" charset="0"/>
                  <a:sym typeface="Helvetica Neue Medium"/>
                </a:rPr>
                <a:t>Procurement Timeline</a:t>
              </a:r>
            </a:p>
          </p:txBody>
        </p:sp>
      </p:grpSp>
      <p:sp>
        <p:nvSpPr>
          <p:cNvPr id="2" name="Slide Number">
            <a:extLst>
              <a:ext uri="{FF2B5EF4-FFF2-40B4-BE49-F238E27FC236}">
                <a16:creationId xmlns:a16="http://schemas.microsoft.com/office/drawing/2014/main" id="{3CE5C8DC-FBA2-2420-C8A5-F396DB81CCCA}"/>
              </a:ext>
            </a:extLst>
          </p:cNvPr>
          <p:cNvSpPr txBox="1">
            <a:spLocks/>
          </p:cNvSpPr>
          <p:nvPr/>
        </p:nvSpPr>
        <p:spPr>
          <a:xfrm>
            <a:off x="11856203" y="6494782"/>
            <a:ext cx="187552" cy="28725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dirty="0">
              <a:solidFill>
                <a:srgbClr val="000000"/>
              </a:solidFill>
            </a:endParaRPr>
          </a:p>
        </p:txBody>
      </p:sp>
      <p:pic>
        <p:nvPicPr>
          <p:cNvPr id="11" name="Picture 10">
            <a:extLst>
              <a:ext uri="{FF2B5EF4-FFF2-40B4-BE49-F238E27FC236}">
                <a16:creationId xmlns:a16="http://schemas.microsoft.com/office/drawing/2014/main" id="{E1B7E6D9-3FC7-239D-432C-4821BCA515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graphicFrame>
        <p:nvGraphicFramePr>
          <p:cNvPr id="5" name="Content Placeholder 4">
            <a:extLst>
              <a:ext uri="{FF2B5EF4-FFF2-40B4-BE49-F238E27FC236}">
                <a16:creationId xmlns:a16="http://schemas.microsoft.com/office/drawing/2014/main" id="{C602A208-7C5B-773B-6C78-9E2080EB615F}"/>
              </a:ext>
            </a:extLst>
          </p:cNvPr>
          <p:cNvGraphicFramePr>
            <a:graphicFrameLocks noGrp="1"/>
          </p:cNvGraphicFramePr>
          <p:nvPr>
            <p:ph idx="1"/>
            <p:extLst>
              <p:ext uri="{D42A27DB-BD31-4B8C-83A1-F6EECF244321}">
                <p14:modId xmlns:p14="http://schemas.microsoft.com/office/powerpoint/2010/main" val="1115617227"/>
              </p:ext>
            </p:extLst>
          </p:nvPr>
        </p:nvGraphicFramePr>
        <p:xfrm>
          <a:off x="841513" y="1629243"/>
          <a:ext cx="10512287" cy="3946035"/>
        </p:xfrm>
        <a:graphic>
          <a:graphicData uri="http://schemas.openxmlformats.org/drawingml/2006/table">
            <a:tbl>
              <a:tblPr firstRow="1" bandRow="1">
                <a:effectLst>
                  <a:outerShdw blurRad="63500" sx="102000" sy="102000" algn="ctr" rotWithShape="0">
                    <a:prstClr val="black">
                      <a:alpha val="40000"/>
                    </a:prstClr>
                  </a:outerShdw>
                </a:effectLst>
                <a:tableStyleId>{ED083AE6-46FA-4A59-8FB0-9F97EB10719F}</a:tableStyleId>
              </a:tblPr>
              <a:tblGrid>
                <a:gridCol w="5252441">
                  <a:extLst>
                    <a:ext uri="{9D8B030D-6E8A-4147-A177-3AD203B41FA5}">
                      <a16:colId xmlns:a16="http://schemas.microsoft.com/office/drawing/2014/main" val="1172307284"/>
                    </a:ext>
                  </a:extLst>
                </a:gridCol>
                <a:gridCol w="5259846">
                  <a:extLst>
                    <a:ext uri="{9D8B030D-6E8A-4147-A177-3AD203B41FA5}">
                      <a16:colId xmlns:a16="http://schemas.microsoft.com/office/drawing/2014/main" val="2159823373"/>
                    </a:ext>
                  </a:extLst>
                </a:gridCol>
              </a:tblGrid>
              <a:tr h="635278">
                <a:tc>
                  <a:txBody>
                    <a:bodyPr/>
                    <a:lstStyle/>
                    <a:p>
                      <a:r>
                        <a:rPr lang="en-US" sz="1800" b="0" kern="1200" dirty="0">
                          <a:solidFill>
                            <a:schemeClr val="tx1"/>
                          </a:solidFill>
                          <a:latin typeface="+mn-lt"/>
                          <a:ea typeface="+mn-ea"/>
                          <a:cs typeface="+mn-cs"/>
                        </a:rPr>
                        <a:t>RFQ Released / Issued</a:t>
                      </a:r>
                    </a:p>
                  </a:txBody>
                  <a:tcPr/>
                </a:tc>
                <a:tc>
                  <a:txBody>
                    <a:bodyPr/>
                    <a:lstStyle/>
                    <a:p>
                      <a:r>
                        <a:rPr lang="en-US" b="0" dirty="0"/>
                        <a:t>Thursday, August 6, 2026</a:t>
                      </a:r>
                    </a:p>
                    <a:p>
                      <a:r>
                        <a:rPr lang="en-US" b="0" dirty="0"/>
                        <a:t>4:00 PM, Pacific Time </a:t>
                      </a:r>
                    </a:p>
                  </a:txBody>
                  <a:tcPr/>
                </a:tc>
                <a:extLst>
                  <a:ext uri="{0D108BD9-81ED-4DB2-BD59-A6C34878D82A}">
                    <a16:rowId xmlns:a16="http://schemas.microsoft.com/office/drawing/2014/main" val="1671649792"/>
                  </a:ext>
                </a:extLst>
              </a:tr>
              <a:tr h="693471">
                <a:tc>
                  <a:txBody>
                    <a:bodyPr/>
                    <a:lstStyle/>
                    <a:p>
                      <a:r>
                        <a:rPr lang="en-US" dirty="0"/>
                        <a:t>Pre-Proposal Conference</a:t>
                      </a:r>
                    </a:p>
                  </a:txBody>
                  <a:tcPr/>
                </a:tc>
                <a:tc>
                  <a:txBody>
                    <a:bodyPr/>
                    <a:lstStyle/>
                    <a:p>
                      <a:r>
                        <a:rPr lang="en-US" dirty="0"/>
                        <a:t>Thursday, August 13, 2026</a:t>
                      </a:r>
                    </a:p>
                    <a:p>
                      <a:r>
                        <a:rPr lang="en-US" dirty="0"/>
                        <a:t>10:00 AM, Pacific Time </a:t>
                      </a:r>
                    </a:p>
                  </a:txBody>
                  <a:tcPr/>
                </a:tc>
                <a:extLst>
                  <a:ext uri="{0D108BD9-81ED-4DB2-BD59-A6C34878D82A}">
                    <a16:rowId xmlns:a16="http://schemas.microsoft.com/office/drawing/2014/main" val="4144876153"/>
                  </a:ext>
                </a:extLst>
              </a:tr>
              <a:tr h="662786">
                <a:tc>
                  <a:txBody>
                    <a:bodyPr/>
                    <a:lstStyle/>
                    <a:p>
                      <a:r>
                        <a:rPr lang="en-US" dirty="0"/>
                        <a:t>Initial Deadline to Submit Questions</a:t>
                      </a:r>
                    </a:p>
                  </a:txBody>
                  <a:tcPr/>
                </a:tc>
                <a:tc>
                  <a:txBody>
                    <a:bodyPr/>
                    <a:lstStyle/>
                    <a:p>
                      <a:r>
                        <a:rPr lang="en-US" dirty="0"/>
                        <a:t>Thursday, August 27, 2026</a:t>
                      </a:r>
                    </a:p>
                    <a:p>
                      <a:r>
                        <a:rPr lang="en-US" dirty="0"/>
                        <a:t>4:00 PM, Pacific Time</a:t>
                      </a:r>
                    </a:p>
                  </a:txBody>
                  <a:tcPr/>
                </a:tc>
                <a:extLst>
                  <a:ext uri="{0D108BD9-81ED-4DB2-BD59-A6C34878D82A}">
                    <a16:rowId xmlns:a16="http://schemas.microsoft.com/office/drawing/2014/main" val="125406038"/>
                  </a:ext>
                </a:extLst>
              </a:tr>
              <a:tr h="638239">
                <a:tc>
                  <a:txBody>
                    <a:bodyPr/>
                    <a:lstStyle/>
                    <a:p>
                      <a:r>
                        <a:rPr lang="en-US" b="1" dirty="0"/>
                        <a:t>Qualification Due Date (Deadline to Submit)</a:t>
                      </a:r>
                    </a:p>
                  </a:txBody>
                  <a:tcPr/>
                </a:tc>
                <a:tc>
                  <a:txBody>
                    <a:bodyPr/>
                    <a:lstStyle/>
                    <a:p>
                      <a:r>
                        <a:rPr lang="en-US" b="1" dirty="0"/>
                        <a:t>Thursday, September 24, 2026</a:t>
                      </a:r>
                    </a:p>
                    <a:p>
                      <a:r>
                        <a:rPr lang="en-US" b="1" dirty="0"/>
                        <a:t>4:00 PM, Pacific Time</a:t>
                      </a:r>
                    </a:p>
                  </a:txBody>
                  <a:tcPr/>
                </a:tc>
                <a:extLst>
                  <a:ext uri="{0D108BD9-81ED-4DB2-BD59-A6C34878D82A}">
                    <a16:rowId xmlns:a16="http://schemas.microsoft.com/office/drawing/2014/main" val="2944892613"/>
                  </a:ext>
                </a:extLst>
              </a:tr>
              <a:tr h="654809">
                <a:tc>
                  <a:txBody>
                    <a:bodyPr/>
                    <a:lstStyle/>
                    <a:p>
                      <a:r>
                        <a:rPr lang="en-US" b="0" i="0" dirty="0"/>
                        <a:t>Interviews</a:t>
                      </a:r>
                    </a:p>
                  </a:txBody>
                  <a:tcPr/>
                </a:tc>
                <a:tc>
                  <a:txBody>
                    <a:bodyPr/>
                    <a:lstStyle/>
                    <a:p>
                      <a:r>
                        <a:rPr lang="en-US" b="0" dirty="0"/>
                        <a:t>Thursday, November 5, 2026*</a:t>
                      </a:r>
                    </a:p>
                    <a:p>
                      <a:r>
                        <a:rPr lang="en-US" dirty="0"/>
                        <a:t>2:00 PM, Pacific Time*</a:t>
                      </a:r>
                    </a:p>
                  </a:txBody>
                  <a:tcPr/>
                </a:tc>
                <a:extLst>
                  <a:ext uri="{0D108BD9-81ED-4DB2-BD59-A6C34878D82A}">
                    <a16:rowId xmlns:a16="http://schemas.microsoft.com/office/drawing/2014/main" val="2900381490"/>
                  </a:ext>
                </a:extLst>
              </a:tr>
              <a:tr h="654809">
                <a:tc>
                  <a:txBody>
                    <a:bodyPr/>
                    <a:lstStyle/>
                    <a:p>
                      <a:r>
                        <a:rPr lang="en-US" b="0" i="0" dirty="0"/>
                        <a:t>Notice of Intent to Award </a:t>
                      </a:r>
                    </a:p>
                  </a:txBody>
                  <a:tcPr/>
                </a:tc>
                <a:tc>
                  <a:txBody>
                    <a:bodyPr/>
                    <a:lstStyle/>
                    <a:p>
                      <a:r>
                        <a:rPr lang="en-US" b="0" dirty="0"/>
                        <a:t>Thursday, November 19, 2026*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4:00 PM, Pacific Time*</a:t>
                      </a:r>
                    </a:p>
                  </a:txBody>
                  <a:tcPr/>
                </a:tc>
                <a:extLst>
                  <a:ext uri="{0D108BD9-81ED-4DB2-BD59-A6C34878D82A}">
                    <a16:rowId xmlns:a16="http://schemas.microsoft.com/office/drawing/2014/main" val="2117360553"/>
                  </a:ext>
                </a:extLst>
              </a:tr>
            </a:tbl>
          </a:graphicData>
        </a:graphic>
      </p:graphicFrame>
      <p:sp>
        <p:nvSpPr>
          <p:cNvPr id="3" name="TextBox 2">
            <a:extLst>
              <a:ext uri="{FF2B5EF4-FFF2-40B4-BE49-F238E27FC236}">
                <a16:creationId xmlns:a16="http://schemas.microsoft.com/office/drawing/2014/main" id="{B5545D54-BECD-0E9A-81A5-496EBFA956CC}"/>
              </a:ext>
            </a:extLst>
          </p:cNvPr>
          <p:cNvSpPr txBox="1"/>
          <p:nvPr/>
        </p:nvSpPr>
        <p:spPr>
          <a:xfrm>
            <a:off x="9085487" y="5665088"/>
            <a:ext cx="2268313" cy="369332"/>
          </a:xfrm>
          <a:prstGeom prst="rect">
            <a:avLst/>
          </a:prstGeom>
          <a:noFill/>
        </p:spPr>
        <p:txBody>
          <a:bodyPr wrap="none" rtlCol="0">
            <a:spAutoFit/>
          </a:bodyPr>
          <a:lstStyle/>
          <a:p>
            <a:r>
              <a:rPr lang="en-US" dirty="0"/>
              <a:t>*Tentative Date/Time</a:t>
            </a:r>
          </a:p>
        </p:txBody>
      </p:sp>
    </p:spTree>
    <p:extLst>
      <p:ext uri="{BB962C8B-B14F-4D97-AF65-F5344CB8AC3E}">
        <p14:creationId xmlns:p14="http://schemas.microsoft.com/office/powerpoint/2010/main" val="317971910"/>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AFB007E7-CC57-0538-6244-B9BF6EBC509F}"/>
              </a:ext>
            </a:extLst>
          </p:cNvPr>
          <p:cNvPicPr>
            <a:picLocks noGrp="1" noChangeAspect="1"/>
          </p:cNvPicPr>
          <p:nvPr>
            <p:ph idx="1"/>
          </p:nvPr>
        </p:nvPicPr>
        <p:blipFill>
          <a:blip r:embed="rId2"/>
          <a:srcRect t="604" b="15143"/>
          <a:stretch>
            <a:fillRect/>
          </a:stretch>
        </p:blipFill>
        <p:spPr>
          <a:xfrm>
            <a:off x="811757" y="457200"/>
            <a:ext cx="10568486" cy="5943600"/>
          </a:xfrm>
          <a:prstGeom prst="rect">
            <a:avLst/>
          </a:prstGeom>
        </p:spPr>
      </p:pic>
    </p:spTree>
    <p:extLst>
      <p:ext uri="{BB962C8B-B14F-4D97-AF65-F5344CB8AC3E}">
        <p14:creationId xmlns:p14="http://schemas.microsoft.com/office/powerpoint/2010/main" val="4187785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13CEF-FBC6-1E77-A639-BADF78A676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DCA6A6-9CFA-8B49-593E-DE3FF3D58304}"/>
              </a:ext>
            </a:extLst>
          </p:cNvPr>
          <p:cNvSpPr>
            <a:spLocks noGrp="1"/>
          </p:cNvSpPr>
          <p:nvPr>
            <p:ph type="title"/>
          </p:nvPr>
        </p:nvSpPr>
        <p:spPr>
          <a:xfrm>
            <a:off x="137719" y="489397"/>
            <a:ext cx="7061276" cy="602730"/>
          </a:xfrm>
        </p:spPr>
        <p:txBody>
          <a:bodyPr anchor="b">
            <a:noAutofit/>
          </a:bodyPr>
          <a:lstStyle/>
          <a:p>
            <a:r>
              <a:rPr lang="en-US" sz="3100"/>
              <a:t>Conveyance Monitoring @ LAX</a:t>
            </a:r>
          </a:p>
        </p:txBody>
      </p:sp>
      <p:pic>
        <p:nvPicPr>
          <p:cNvPr id="3" name="Picture 2">
            <a:extLst>
              <a:ext uri="{FF2B5EF4-FFF2-40B4-BE49-F238E27FC236}">
                <a16:creationId xmlns:a16="http://schemas.microsoft.com/office/drawing/2014/main" id="{0CB55451-BD5C-FFAF-7089-AC23DC2B5EF7}"/>
              </a:ext>
            </a:extLst>
          </p:cNvPr>
          <p:cNvPicPr>
            <a:picLocks noChangeAspect="1"/>
          </p:cNvPicPr>
          <p:nvPr/>
        </p:nvPicPr>
        <p:blipFill>
          <a:blip r:embed="rId3"/>
          <a:stretch>
            <a:fillRect/>
          </a:stretch>
        </p:blipFill>
        <p:spPr>
          <a:xfrm>
            <a:off x="0" y="0"/>
            <a:ext cx="12192000" cy="1018032"/>
          </a:xfrm>
          <a:prstGeom prst="rect">
            <a:avLst/>
          </a:prstGeom>
        </p:spPr>
      </p:pic>
      <p:sp>
        <p:nvSpPr>
          <p:cNvPr id="5" name="Title 1">
            <a:extLst>
              <a:ext uri="{FF2B5EF4-FFF2-40B4-BE49-F238E27FC236}">
                <a16:creationId xmlns:a16="http://schemas.microsoft.com/office/drawing/2014/main" id="{16BA5F70-AF07-5335-70FA-DB9EC23F9AFC}"/>
              </a:ext>
            </a:extLst>
          </p:cNvPr>
          <p:cNvSpPr txBox="1">
            <a:spLocks/>
          </p:cNvSpPr>
          <p:nvPr/>
        </p:nvSpPr>
        <p:spPr>
          <a:xfrm>
            <a:off x="88368" y="85344"/>
            <a:ext cx="7343564" cy="932688"/>
          </a:xfrm>
          <a:prstGeom prst="rect">
            <a:avLst/>
          </a:prstGeom>
        </p:spPr>
        <p:txBody>
          <a:bodyPr vert="horz" lIns="91440" tIns="45720" rIns="91440" bIns="45720" rtlCol="0" anchor="ctr" anchorCtr="0">
            <a:normAutofit fontScale="92500" lnSpcReduction="10000"/>
          </a:bodyPr>
          <a:lstStyle>
            <a:lvl1pPr algn="l" defTabSz="914400" rtl="0" eaLnBrk="1" latinLnBrk="0" hangingPunct="1">
              <a:lnSpc>
                <a:spcPct val="80000"/>
              </a:lnSpc>
              <a:spcBef>
                <a:spcPct val="0"/>
              </a:spcBef>
              <a:buNone/>
              <a:defRPr sz="4000" b="1" i="0" kern="1200" cap="all" spc="0" baseline="0">
                <a:solidFill>
                  <a:schemeClr val="tx2"/>
                </a:solidFill>
                <a:latin typeface="+mj-lt"/>
                <a:ea typeface="+mj-ea"/>
                <a:cs typeface="+mj-cs"/>
              </a:defRPr>
            </a:lvl1pPr>
          </a:lstStyle>
          <a:p>
            <a:r>
              <a:rPr lang="en-US" cap="none" dirty="0">
                <a:solidFill>
                  <a:schemeClr val="bg1"/>
                </a:solidFill>
                <a:latin typeface="Arial" panose="020B0604020202020204" pitchFamily="34" charset="0"/>
                <a:cs typeface="Arial" panose="020B0604020202020204" pitchFamily="34" charset="0"/>
              </a:rPr>
              <a:t>Technical Specifications – ARFF Training for LAX</a:t>
            </a:r>
          </a:p>
        </p:txBody>
      </p:sp>
      <p:sp>
        <p:nvSpPr>
          <p:cNvPr id="28" name="object 21">
            <a:extLst>
              <a:ext uri="{FF2B5EF4-FFF2-40B4-BE49-F238E27FC236}">
                <a16:creationId xmlns:a16="http://schemas.microsoft.com/office/drawing/2014/main" id="{BDD69E26-A653-5342-3A5E-291D5D776CAF}"/>
              </a:ext>
            </a:extLst>
          </p:cNvPr>
          <p:cNvSpPr txBox="1"/>
          <p:nvPr/>
        </p:nvSpPr>
        <p:spPr>
          <a:xfrm>
            <a:off x="4174469" y="4237062"/>
            <a:ext cx="86254" cy="161404"/>
          </a:xfrm>
          <a:prstGeom prst="rect">
            <a:avLst/>
          </a:prstGeom>
        </p:spPr>
        <p:txBody>
          <a:bodyPr vert="horz" wrap="square" lIns="0" tIns="7316" rIns="0" bIns="0" rtlCol="0">
            <a:spAutoFit/>
          </a:bodyPr>
          <a:lstStyle/>
          <a:p>
            <a:pPr marL="7701">
              <a:spcBef>
                <a:spcPts val="58"/>
              </a:spcBef>
            </a:pPr>
            <a:r>
              <a:rPr sz="1001" b="1" spc="-30">
                <a:solidFill>
                  <a:srgbClr val="FFFFFF"/>
                </a:solidFill>
                <a:latin typeface="Arial"/>
                <a:cs typeface="Arial"/>
              </a:rPr>
              <a:t>2</a:t>
            </a:r>
            <a:endParaRPr sz="1001">
              <a:latin typeface="Arial"/>
              <a:cs typeface="Arial"/>
            </a:endParaRPr>
          </a:p>
        </p:txBody>
      </p:sp>
      <p:sp>
        <p:nvSpPr>
          <p:cNvPr id="33" name="object 27">
            <a:extLst>
              <a:ext uri="{FF2B5EF4-FFF2-40B4-BE49-F238E27FC236}">
                <a16:creationId xmlns:a16="http://schemas.microsoft.com/office/drawing/2014/main" id="{F542C7AE-4B48-2C1C-E041-3C377EA72570}"/>
              </a:ext>
            </a:extLst>
          </p:cNvPr>
          <p:cNvSpPr txBox="1"/>
          <p:nvPr/>
        </p:nvSpPr>
        <p:spPr>
          <a:xfrm>
            <a:off x="10462858" y="4237062"/>
            <a:ext cx="86254" cy="161404"/>
          </a:xfrm>
          <a:prstGeom prst="rect">
            <a:avLst/>
          </a:prstGeom>
        </p:spPr>
        <p:txBody>
          <a:bodyPr vert="horz" wrap="square" lIns="0" tIns="7316" rIns="0" bIns="0" rtlCol="0">
            <a:spAutoFit/>
          </a:bodyPr>
          <a:lstStyle/>
          <a:p>
            <a:pPr marL="7701">
              <a:spcBef>
                <a:spcPts val="58"/>
              </a:spcBef>
            </a:pPr>
            <a:r>
              <a:rPr sz="1001" b="1" spc="-30">
                <a:solidFill>
                  <a:srgbClr val="FFFFFF"/>
                </a:solidFill>
                <a:latin typeface="Arial"/>
                <a:cs typeface="Arial"/>
              </a:rPr>
              <a:t>3</a:t>
            </a:r>
            <a:endParaRPr sz="1001">
              <a:latin typeface="Arial"/>
              <a:cs typeface="Arial"/>
            </a:endParaRPr>
          </a:p>
        </p:txBody>
      </p:sp>
      <p:sp>
        <p:nvSpPr>
          <p:cNvPr id="16" name="Text Placeholder 9">
            <a:extLst>
              <a:ext uri="{FF2B5EF4-FFF2-40B4-BE49-F238E27FC236}">
                <a16:creationId xmlns:a16="http://schemas.microsoft.com/office/drawing/2014/main" id="{9ABC72CF-7DB7-EF4C-C799-4C7CDFF4E579}"/>
              </a:ext>
            </a:extLst>
          </p:cNvPr>
          <p:cNvSpPr txBox="1">
            <a:spLocks/>
          </p:cNvSpPr>
          <p:nvPr/>
        </p:nvSpPr>
        <p:spPr>
          <a:xfrm>
            <a:off x="278051" y="1580448"/>
            <a:ext cx="5995749" cy="5061652"/>
          </a:xfrm>
          <a:prstGeom prst="rect">
            <a:avLst/>
          </a:prstGeom>
        </p:spPr>
        <p:txBody>
          <a:bodyPr vert="horz" lIns="0" tIns="0" rIns="0" bIns="0" rtlCol="0">
            <a:noAutofit/>
          </a:bodyPr>
          <a:lstStyle>
            <a:lvl1pPr marL="0" indent="0" algn="l" defTabSz="457037" rtl="0" eaLnBrk="1" latinLnBrk="0" hangingPunct="1">
              <a:lnSpc>
                <a:spcPct val="100000"/>
              </a:lnSpc>
              <a:spcBef>
                <a:spcPts val="500"/>
              </a:spcBef>
              <a:buFont typeface="Arial" panose="020B0604020202020204" pitchFamily="34" charset="0"/>
              <a:buNone/>
              <a:defRPr sz="12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1pPr>
            <a:lvl2pPr marL="228518" indent="0" algn="l" defTabSz="457037" rtl="0" eaLnBrk="1" latinLnBrk="0" hangingPunct="1">
              <a:lnSpc>
                <a:spcPct val="90000"/>
              </a:lnSpc>
              <a:spcBef>
                <a:spcPts val="250"/>
              </a:spcBef>
              <a:buFont typeface="Arial" panose="020B0604020202020204" pitchFamily="34" charset="0"/>
              <a:buNone/>
              <a:defRPr sz="12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2pPr>
            <a:lvl3pPr marL="457037" indent="0" algn="l" defTabSz="457037" rtl="0" eaLnBrk="1" latinLnBrk="0" hangingPunct="1">
              <a:lnSpc>
                <a:spcPct val="90000"/>
              </a:lnSpc>
              <a:spcBef>
                <a:spcPts val="250"/>
              </a:spcBef>
              <a:buFont typeface="Arial" panose="020B0604020202020204" pitchFamily="34" charset="0"/>
              <a:buNone/>
              <a:defRPr sz="10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3pPr>
            <a:lvl4pPr marL="685554" indent="0" algn="l" defTabSz="457037" rtl="0" eaLnBrk="1" latinLnBrk="0" hangingPunct="1">
              <a:lnSpc>
                <a:spcPct val="90000"/>
              </a:lnSpc>
              <a:spcBef>
                <a:spcPts val="250"/>
              </a:spcBef>
              <a:buFont typeface="Arial" panose="020B0604020202020204" pitchFamily="34" charset="0"/>
              <a:buNone/>
              <a:defRPr sz="9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4pPr>
            <a:lvl5pPr marL="914072" indent="0" algn="l" defTabSz="457037" rtl="0" eaLnBrk="1" latinLnBrk="0" hangingPunct="1">
              <a:lnSpc>
                <a:spcPct val="90000"/>
              </a:lnSpc>
              <a:spcBef>
                <a:spcPts val="250"/>
              </a:spcBef>
              <a:buFont typeface="Arial" panose="020B0604020202020204" pitchFamily="34" charset="0"/>
              <a:buNone/>
              <a:defRPr sz="9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5pPr>
            <a:lvl6pPr marL="1256850"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368"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3886"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2403"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marL="0" marR="0" lvl="0" indent="0" algn="l" defTabSz="342778" rtl="0" eaLnBrk="1" fontAlgn="auto" latinLnBrk="0" hangingPunct="1">
              <a:lnSpc>
                <a:spcPct val="100000"/>
              </a:lnSpc>
              <a:spcBef>
                <a:spcPts val="375"/>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srgbClr val="54595E"/>
              </a:solidFill>
              <a:effectLst/>
              <a:uLnTx/>
              <a:uFillTx/>
              <a:latin typeface="Arial" panose="020B0604020202020204" pitchFamily="34" charset="0"/>
              <a:cs typeface="Arial" panose="020B0604020202020204" pitchFamily="34" charset="0"/>
              <a:sym typeface="Arial"/>
            </a:endParaRPr>
          </a:p>
        </p:txBody>
      </p:sp>
      <p:sp>
        <p:nvSpPr>
          <p:cNvPr id="17" name="Text Placeholder 11">
            <a:extLst>
              <a:ext uri="{FF2B5EF4-FFF2-40B4-BE49-F238E27FC236}">
                <a16:creationId xmlns:a16="http://schemas.microsoft.com/office/drawing/2014/main" id="{DD660A7A-2FD2-880F-1BB3-1ECA46621E73}"/>
              </a:ext>
            </a:extLst>
          </p:cNvPr>
          <p:cNvSpPr txBox="1">
            <a:spLocks/>
          </p:cNvSpPr>
          <p:nvPr/>
        </p:nvSpPr>
        <p:spPr>
          <a:xfrm>
            <a:off x="278051" y="1103376"/>
            <a:ext cx="4765437" cy="589315"/>
          </a:xfrm>
          <a:prstGeom prst="rect">
            <a:avLst/>
          </a:prstGeom>
        </p:spPr>
        <p:txBody>
          <a:bodyPr vert="horz" lIns="0" tIns="0" rIns="0" bIns="0" rtlCol="0" anchor="t">
            <a:noAutofit/>
          </a:bodyPr>
          <a:lstStyle>
            <a:lvl1pPr marL="0" indent="0" algn="l" defTabSz="457037" rtl="0" eaLnBrk="1" latinLnBrk="0" hangingPunct="1">
              <a:lnSpc>
                <a:spcPct val="100000"/>
              </a:lnSpc>
              <a:spcBef>
                <a:spcPts val="500"/>
              </a:spcBef>
              <a:buFont typeface="Arial" panose="020B0604020202020204" pitchFamily="34" charset="0"/>
              <a:buNone/>
              <a:defRPr sz="3598" b="1"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1pPr>
            <a:lvl2pPr marL="228518" indent="0" algn="l" defTabSz="457037" rtl="0" eaLnBrk="1" latinLnBrk="0" hangingPunct="1">
              <a:lnSpc>
                <a:spcPct val="90000"/>
              </a:lnSpc>
              <a:spcBef>
                <a:spcPts val="250"/>
              </a:spcBef>
              <a:buFont typeface="Arial" panose="020B0604020202020204" pitchFamily="34" charset="0"/>
              <a:buNone/>
              <a:defRPr sz="12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2pPr>
            <a:lvl3pPr marL="457037" indent="0" algn="l" defTabSz="457037" rtl="0" eaLnBrk="1" latinLnBrk="0" hangingPunct="1">
              <a:lnSpc>
                <a:spcPct val="90000"/>
              </a:lnSpc>
              <a:spcBef>
                <a:spcPts val="250"/>
              </a:spcBef>
              <a:buFont typeface="Arial" panose="020B0604020202020204" pitchFamily="34" charset="0"/>
              <a:buNone/>
              <a:defRPr sz="10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3pPr>
            <a:lvl4pPr marL="685554" indent="0" algn="l" defTabSz="457037" rtl="0" eaLnBrk="1" latinLnBrk="0" hangingPunct="1">
              <a:lnSpc>
                <a:spcPct val="90000"/>
              </a:lnSpc>
              <a:spcBef>
                <a:spcPts val="250"/>
              </a:spcBef>
              <a:buFont typeface="Arial" panose="020B0604020202020204" pitchFamily="34" charset="0"/>
              <a:buNone/>
              <a:defRPr sz="9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4pPr>
            <a:lvl5pPr marL="914072" indent="0" algn="l" defTabSz="457037" rtl="0" eaLnBrk="1" latinLnBrk="0" hangingPunct="1">
              <a:lnSpc>
                <a:spcPct val="90000"/>
              </a:lnSpc>
              <a:spcBef>
                <a:spcPts val="250"/>
              </a:spcBef>
              <a:buFont typeface="Arial" panose="020B0604020202020204" pitchFamily="34" charset="0"/>
              <a:buNone/>
              <a:defRPr sz="9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5pPr>
            <a:lvl6pPr marL="1256850"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368"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3886"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2403"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marL="0" marR="0" lvl="0" indent="0" algn="l" defTabSz="342778" rtl="0" eaLnBrk="1" fontAlgn="auto" latinLnBrk="0" hangingPunct="1">
              <a:lnSpc>
                <a:spcPct val="100000"/>
              </a:lnSpc>
              <a:spcBef>
                <a:spcPts val="375"/>
              </a:spcBef>
              <a:spcAft>
                <a:spcPts val="0"/>
              </a:spcAft>
              <a:buClrTx/>
              <a:buSzTx/>
              <a:buFont typeface="Arial" panose="020B0604020202020204" pitchFamily="34" charset="0"/>
              <a:buNone/>
              <a:tabLst/>
              <a:defRPr/>
            </a:pPr>
            <a:r>
              <a:rPr kumimoji="0" lang="en-US" sz="2699" b="1" i="0" u="none" strike="noStrike" kern="1200" cap="none" spc="0" normalizeH="0" baseline="0" noProof="0" dirty="0">
                <a:ln>
                  <a:noFill/>
                </a:ln>
                <a:solidFill>
                  <a:srgbClr val="54595E"/>
                </a:solidFill>
                <a:effectLst/>
                <a:uLnTx/>
                <a:uFillTx/>
                <a:cs typeface="Futura-Medium" panose="020B0602020204020303" pitchFamily="34" charset="-79"/>
                <a:sym typeface="Arial"/>
              </a:rPr>
              <a:t>Key Points</a:t>
            </a:r>
            <a:endParaRPr kumimoji="0" lang="en-US" sz="900" b="1" i="0" u="none" strike="noStrike" kern="1200" cap="none" spc="0" normalizeH="0" baseline="0" noProof="0" dirty="0">
              <a:ln>
                <a:noFill/>
              </a:ln>
              <a:solidFill>
                <a:srgbClr val="54595E"/>
              </a:solidFill>
              <a:effectLst/>
              <a:uLnTx/>
              <a:uFillTx/>
              <a:cs typeface="Futura-Medium" panose="020B0602020204020303" pitchFamily="34" charset="-79"/>
              <a:sym typeface="Arial"/>
            </a:endParaRPr>
          </a:p>
        </p:txBody>
      </p:sp>
      <p:sp>
        <p:nvSpPr>
          <p:cNvPr id="9" name="TextBox 8">
            <a:extLst>
              <a:ext uri="{FF2B5EF4-FFF2-40B4-BE49-F238E27FC236}">
                <a16:creationId xmlns:a16="http://schemas.microsoft.com/office/drawing/2014/main" id="{32B7F67D-D9A2-FCB5-F41E-6FC9E2F8A82E}"/>
              </a:ext>
            </a:extLst>
          </p:cNvPr>
          <p:cNvSpPr txBox="1"/>
          <p:nvPr/>
        </p:nvSpPr>
        <p:spPr>
          <a:xfrm>
            <a:off x="484004" y="2079949"/>
            <a:ext cx="5661913" cy="3323987"/>
          </a:xfrm>
          <a:prstGeom prst="rect">
            <a:avLst/>
          </a:prstGeom>
          <a:noFill/>
        </p:spPr>
        <p:txBody>
          <a:bodyPr wrap="square" rtlCol="0">
            <a:spAutoFit/>
          </a:bodyPr>
          <a:lstStyle/>
          <a:p>
            <a:pPr marL="285750" indent="-285750">
              <a:buFont typeface="Arial" panose="020B0604020202020204" pitchFamily="34" charset="0"/>
              <a:buChar char="•"/>
            </a:pPr>
            <a:r>
              <a:rPr lang="en-US" sz="2400" dirty="0"/>
              <a:t>Currently 91 members are fully certified members </a:t>
            </a:r>
          </a:p>
          <a:p>
            <a:endParaRPr lang="en-US" sz="2400" dirty="0"/>
          </a:p>
          <a:p>
            <a:pPr marL="285750" indent="-285750">
              <a:buFont typeface="Arial" panose="020B0604020202020204" pitchFamily="34" charset="0"/>
              <a:buChar char="•"/>
            </a:pPr>
            <a:r>
              <a:rPr lang="en-US" sz="2400" dirty="0"/>
              <a:t>Currently 12 members going through certification process (all 12 members had to travel outside of California to get the initial 40-hour Aircraft Rescue and </a:t>
            </a:r>
            <a:r>
              <a:rPr lang="en-US" sz="2400" dirty="0" err="1"/>
              <a:t>FireFighting</a:t>
            </a:r>
            <a:r>
              <a:rPr lang="en-US" sz="2400" dirty="0"/>
              <a:t> (ARFF) training)</a:t>
            </a:r>
          </a:p>
          <a:p>
            <a:endParaRPr lang="en-US" dirty="0"/>
          </a:p>
        </p:txBody>
      </p:sp>
      <p:pic>
        <p:nvPicPr>
          <p:cNvPr id="10" name="Picture 9">
            <a:extLst>
              <a:ext uri="{FF2B5EF4-FFF2-40B4-BE49-F238E27FC236}">
                <a16:creationId xmlns:a16="http://schemas.microsoft.com/office/drawing/2014/main" id="{A5D9F7A4-0F8B-D73D-FF58-CF19C098BA7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23761" y="1112769"/>
            <a:ext cx="2343220" cy="3124293"/>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4ABB9EFB-505C-E418-1D03-CD68A70D22D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12897" y="3315971"/>
            <a:ext cx="2494781" cy="332612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6472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B4C41-E881-FD5F-6612-74139FB939B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B46F598-EAAA-E3FA-240D-C65D6842B767}"/>
              </a:ext>
            </a:extLst>
          </p:cNvPr>
          <p:cNvPicPr>
            <a:picLocks noChangeAspect="1"/>
          </p:cNvPicPr>
          <p:nvPr/>
        </p:nvPicPr>
        <p:blipFill>
          <a:blip r:embed="rId3"/>
          <a:stretch>
            <a:fillRect/>
          </a:stretch>
        </p:blipFill>
        <p:spPr>
          <a:xfrm>
            <a:off x="0" y="0"/>
            <a:ext cx="12192000" cy="1018032"/>
          </a:xfrm>
          <a:prstGeom prst="rect">
            <a:avLst/>
          </a:prstGeom>
        </p:spPr>
      </p:pic>
      <p:sp>
        <p:nvSpPr>
          <p:cNvPr id="5" name="Title 1">
            <a:extLst>
              <a:ext uri="{FF2B5EF4-FFF2-40B4-BE49-F238E27FC236}">
                <a16:creationId xmlns:a16="http://schemas.microsoft.com/office/drawing/2014/main" id="{380BE0E6-E9F4-4376-B1E9-9209F46D9313}"/>
              </a:ext>
            </a:extLst>
          </p:cNvPr>
          <p:cNvSpPr txBox="1">
            <a:spLocks/>
          </p:cNvSpPr>
          <p:nvPr/>
        </p:nvSpPr>
        <p:spPr>
          <a:xfrm>
            <a:off x="88368" y="85344"/>
            <a:ext cx="7343564" cy="932688"/>
          </a:xfrm>
          <a:prstGeom prst="rect">
            <a:avLst/>
          </a:prstGeom>
        </p:spPr>
        <p:txBody>
          <a:bodyPr vert="horz" lIns="91440" tIns="45720" rIns="91440" bIns="45720" rtlCol="0" anchor="ctr" anchorCtr="0">
            <a:normAutofit fontScale="92500" lnSpcReduction="10000"/>
          </a:bodyPr>
          <a:lstStyle>
            <a:lvl1pPr algn="l" defTabSz="914400" rtl="0" eaLnBrk="1" latinLnBrk="0" hangingPunct="1">
              <a:lnSpc>
                <a:spcPct val="80000"/>
              </a:lnSpc>
              <a:spcBef>
                <a:spcPct val="0"/>
              </a:spcBef>
              <a:buNone/>
              <a:defRPr sz="4000" b="1" i="0" kern="1200" cap="all" spc="0" baseline="0">
                <a:solidFill>
                  <a:schemeClr val="tx2"/>
                </a:solidFill>
                <a:latin typeface="+mj-lt"/>
                <a:ea typeface="+mj-ea"/>
                <a:cs typeface="+mj-cs"/>
              </a:defRPr>
            </a:lvl1pPr>
          </a:lstStyle>
          <a:p>
            <a:r>
              <a:rPr lang="en-US" cap="none" dirty="0">
                <a:solidFill>
                  <a:schemeClr val="bg1"/>
                </a:solidFill>
                <a:latin typeface="Arial" panose="020B0604020202020204" pitchFamily="34" charset="0"/>
                <a:cs typeface="Arial" panose="020B0604020202020204" pitchFamily="34" charset="0"/>
              </a:rPr>
              <a:t>Technical Specifications – ARFF Training for LAX</a:t>
            </a:r>
          </a:p>
        </p:txBody>
      </p:sp>
      <p:sp>
        <p:nvSpPr>
          <p:cNvPr id="28" name="object 21">
            <a:extLst>
              <a:ext uri="{FF2B5EF4-FFF2-40B4-BE49-F238E27FC236}">
                <a16:creationId xmlns:a16="http://schemas.microsoft.com/office/drawing/2014/main" id="{6F9C1671-B74E-7489-261E-6203A801218F}"/>
              </a:ext>
            </a:extLst>
          </p:cNvPr>
          <p:cNvSpPr txBox="1"/>
          <p:nvPr/>
        </p:nvSpPr>
        <p:spPr>
          <a:xfrm>
            <a:off x="4174469" y="4237062"/>
            <a:ext cx="86254" cy="161404"/>
          </a:xfrm>
          <a:prstGeom prst="rect">
            <a:avLst/>
          </a:prstGeom>
        </p:spPr>
        <p:txBody>
          <a:bodyPr vert="horz" wrap="square" lIns="0" tIns="7316" rIns="0" bIns="0" rtlCol="0">
            <a:spAutoFit/>
          </a:bodyPr>
          <a:lstStyle/>
          <a:p>
            <a:pPr marL="7701">
              <a:spcBef>
                <a:spcPts val="58"/>
              </a:spcBef>
            </a:pPr>
            <a:r>
              <a:rPr sz="1001" b="1" spc="-30">
                <a:solidFill>
                  <a:srgbClr val="FFFFFF"/>
                </a:solidFill>
                <a:latin typeface="Arial"/>
                <a:cs typeface="Arial"/>
              </a:rPr>
              <a:t>2</a:t>
            </a:r>
            <a:endParaRPr sz="1001">
              <a:latin typeface="Arial"/>
              <a:cs typeface="Arial"/>
            </a:endParaRPr>
          </a:p>
        </p:txBody>
      </p:sp>
      <p:sp>
        <p:nvSpPr>
          <p:cNvPr id="33" name="object 27">
            <a:extLst>
              <a:ext uri="{FF2B5EF4-FFF2-40B4-BE49-F238E27FC236}">
                <a16:creationId xmlns:a16="http://schemas.microsoft.com/office/drawing/2014/main" id="{02AA0775-5C1D-591B-D785-9662CB8DB01B}"/>
              </a:ext>
            </a:extLst>
          </p:cNvPr>
          <p:cNvSpPr txBox="1"/>
          <p:nvPr/>
        </p:nvSpPr>
        <p:spPr>
          <a:xfrm>
            <a:off x="10462858" y="4237062"/>
            <a:ext cx="86254" cy="161404"/>
          </a:xfrm>
          <a:prstGeom prst="rect">
            <a:avLst/>
          </a:prstGeom>
        </p:spPr>
        <p:txBody>
          <a:bodyPr vert="horz" wrap="square" lIns="0" tIns="7316" rIns="0" bIns="0" rtlCol="0">
            <a:spAutoFit/>
          </a:bodyPr>
          <a:lstStyle/>
          <a:p>
            <a:pPr marL="7701">
              <a:spcBef>
                <a:spcPts val="58"/>
              </a:spcBef>
            </a:pPr>
            <a:r>
              <a:rPr sz="1001" b="1" spc="-30">
                <a:solidFill>
                  <a:srgbClr val="FFFFFF"/>
                </a:solidFill>
                <a:latin typeface="Arial"/>
                <a:cs typeface="Arial"/>
              </a:rPr>
              <a:t>3</a:t>
            </a:r>
            <a:endParaRPr sz="1001">
              <a:latin typeface="Arial"/>
              <a:cs typeface="Arial"/>
            </a:endParaRPr>
          </a:p>
        </p:txBody>
      </p:sp>
      <p:sp>
        <p:nvSpPr>
          <p:cNvPr id="16" name="Text Placeholder 9">
            <a:extLst>
              <a:ext uri="{FF2B5EF4-FFF2-40B4-BE49-F238E27FC236}">
                <a16:creationId xmlns:a16="http://schemas.microsoft.com/office/drawing/2014/main" id="{97A00735-01E0-A38C-CAC6-0FCF5B8B4B5F}"/>
              </a:ext>
            </a:extLst>
          </p:cNvPr>
          <p:cNvSpPr txBox="1">
            <a:spLocks/>
          </p:cNvSpPr>
          <p:nvPr/>
        </p:nvSpPr>
        <p:spPr>
          <a:xfrm>
            <a:off x="278051" y="1580448"/>
            <a:ext cx="5995749" cy="5061652"/>
          </a:xfrm>
          <a:prstGeom prst="rect">
            <a:avLst/>
          </a:prstGeom>
        </p:spPr>
        <p:txBody>
          <a:bodyPr vert="horz" lIns="0" tIns="0" rIns="0" bIns="0" rtlCol="0">
            <a:noAutofit/>
          </a:bodyPr>
          <a:lstStyle>
            <a:lvl1pPr marL="0" indent="0" algn="l" defTabSz="457037" rtl="0" eaLnBrk="1" latinLnBrk="0" hangingPunct="1">
              <a:lnSpc>
                <a:spcPct val="100000"/>
              </a:lnSpc>
              <a:spcBef>
                <a:spcPts val="500"/>
              </a:spcBef>
              <a:buFont typeface="Arial" panose="020B0604020202020204" pitchFamily="34" charset="0"/>
              <a:buNone/>
              <a:defRPr sz="12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1pPr>
            <a:lvl2pPr marL="228518" indent="0" algn="l" defTabSz="457037" rtl="0" eaLnBrk="1" latinLnBrk="0" hangingPunct="1">
              <a:lnSpc>
                <a:spcPct val="90000"/>
              </a:lnSpc>
              <a:spcBef>
                <a:spcPts val="250"/>
              </a:spcBef>
              <a:buFont typeface="Arial" panose="020B0604020202020204" pitchFamily="34" charset="0"/>
              <a:buNone/>
              <a:defRPr sz="12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2pPr>
            <a:lvl3pPr marL="457037" indent="0" algn="l" defTabSz="457037" rtl="0" eaLnBrk="1" latinLnBrk="0" hangingPunct="1">
              <a:lnSpc>
                <a:spcPct val="90000"/>
              </a:lnSpc>
              <a:spcBef>
                <a:spcPts val="250"/>
              </a:spcBef>
              <a:buFont typeface="Arial" panose="020B0604020202020204" pitchFamily="34" charset="0"/>
              <a:buNone/>
              <a:defRPr sz="10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3pPr>
            <a:lvl4pPr marL="685554" indent="0" algn="l" defTabSz="457037" rtl="0" eaLnBrk="1" latinLnBrk="0" hangingPunct="1">
              <a:lnSpc>
                <a:spcPct val="90000"/>
              </a:lnSpc>
              <a:spcBef>
                <a:spcPts val="250"/>
              </a:spcBef>
              <a:buFont typeface="Arial" panose="020B0604020202020204" pitchFamily="34" charset="0"/>
              <a:buNone/>
              <a:defRPr sz="9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4pPr>
            <a:lvl5pPr marL="914072" indent="0" algn="l" defTabSz="457037" rtl="0" eaLnBrk="1" latinLnBrk="0" hangingPunct="1">
              <a:lnSpc>
                <a:spcPct val="90000"/>
              </a:lnSpc>
              <a:spcBef>
                <a:spcPts val="250"/>
              </a:spcBef>
              <a:buFont typeface="Arial" panose="020B0604020202020204" pitchFamily="34" charset="0"/>
              <a:buNone/>
              <a:defRPr sz="9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5pPr>
            <a:lvl6pPr marL="1256850"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368"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3886"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2403"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marL="0" marR="0" lvl="0" indent="0" algn="l" defTabSz="342778" rtl="0" eaLnBrk="1" fontAlgn="auto" latinLnBrk="0" hangingPunct="1">
              <a:lnSpc>
                <a:spcPct val="100000"/>
              </a:lnSpc>
              <a:spcBef>
                <a:spcPts val="375"/>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srgbClr val="54595E"/>
              </a:solidFill>
              <a:effectLst/>
              <a:uLnTx/>
              <a:uFillTx/>
              <a:latin typeface="Arial" panose="020B0604020202020204" pitchFamily="34" charset="0"/>
              <a:cs typeface="Arial" panose="020B0604020202020204" pitchFamily="34" charset="0"/>
              <a:sym typeface="Arial"/>
            </a:endParaRPr>
          </a:p>
        </p:txBody>
      </p:sp>
      <p:sp>
        <p:nvSpPr>
          <p:cNvPr id="17" name="Text Placeholder 11">
            <a:extLst>
              <a:ext uri="{FF2B5EF4-FFF2-40B4-BE49-F238E27FC236}">
                <a16:creationId xmlns:a16="http://schemas.microsoft.com/office/drawing/2014/main" id="{4D9CCA27-721F-550D-485D-6BD77FE132D2}"/>
              </a:ext>
            </a:extLst>
          </p:cNvPr>
          <p:cNvSpPr txBox="1">
            <a:spLocks/>
          </p:cNvSpPr>
          <p:nvPr/>
        </p:nvSpPr>
        <p:spPr>
          <a:xfrm>
            <a:off x="278051" y="1103376"/>
            <a:ext cx="4765437" cy="589315"/>
          </a:xfrm>
          <a:prstGeom prst="rect">
            <a:avLst/>
          </a:prstGeom>
        </p:spPr>
        <p:txBody>
          <a:bodyPr vert="horz" lIns="0" tIns="0" rIns="0" bIns="0" rtlCol="0" anchor="t">
            <a:noAutofit/>
          </a:bodyPr>
          <a:lstStyle>
            <a:lvl1pPr marL="0" indent="0" algn="l" defTabSz="457037" rtl="0" eaLnBrk="1" latinLnBrk="0" hangingPunct="1">
              <a:lnSpc>
                <a:spcPct val="100000"/>
              </a:lnSpc>
              <a:spcBef>
                <a:spcPts val="500"/>
              </a:spcBef>
              <a:buFont typeface="Arial" panose="020B0604020202020204" pitchFamily="34" charset="0"/>
              <a:buNone/>
              <a:defRPr sz="3598" b="1"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1pPr>
            <a:lvl2pPr marL="228518" indent="0" algn="l" defTabSz="457037" rtl="0" eaLnBrk="1" latinLnBrk="0" hangingPunct="1">
              <a:lnSpc>
                <a:spcPct val="90000"/>
              </a:lnSpc>
              <a:spcBef>
                <a:spcPts val="250"/>
              </a:spcBef>
              <a:buFont typeface="Arial" panose="020B0604020202020204" pitchFamily="34" charset="0"/>
              <a:buNone/>
              <a:defRPr sz="12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2pPr>
            <a:lvl3pPr marL="457037" indent="0" algn="l" defTabSz="457037" rtl="0" eaLnBrk="1" latinLnBrk="0" hangingPunct="1">
              <a:lnSpc>
                <a:spcPct val="90000"/>
              </a:lnSpc>
              <a:spcBef>
                <a:spcPts val="250"/>
              </a:spcBef>
              <a:buFont typeface="Arial" panose="020B0604020202020204" pitchFamily="34" charset="0"/>
              <a:buNone/>
              <a:defRPr sz="10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3pPr>
            <a:lvl4pPr marL="685554" indent="0" algn="l" defTabSz="457037" rtl="0" eaLnBrk="1" latinLnBrk="0" hangingPunct="1">
              <a:lnSpc>
                <a:spcPct val="90000"/>
              </a:lnSpc>
              <a:spcBef>
                <a:spcPts val="250"/>
              </a:spcBef>
              <a:buFont typeface="Arial" panose="020B0604020202020204" pitchFamily="34" charset="0"/>
              <a:buNone/>
              <a:defRPr sz="9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4pPr>
            <a:lvl5pPr marL="914072" indent="0" algn="l" defTabSz="457037" rtl="0" eaLnBrk="1" latinLnBrk="0" hangingPunct="1">
              <a:lnSpc>
                <a:spcPct val="90000"/>
              </a:lnSpc>
              <a:spcBef>
                <a:spcPts val="250"/>
              </a:spcBef>
              <a:buFont typeface="Arial" panose="020B0604020202020204" pitchFamily="34" charset="0"/>
              <a:buNone/>
              <a:defRPr sz="9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5pPr>
            <a:lvl6pPr marL="1256850"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368"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3886"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2403"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marL="0" marR="0" lvl="0" indent="0" algn="l" defTabSz="342778" rtl="0" eaLnBrk="1" fontAlgn="auto" latinLnBrk="0" hangingPunct="1">
              <a:lnSpc>
                <a:spcPct val="100000"/>
              </a:lnSpc>
              <a:spcBef>
                <a:spcPts val="375"/>
              </a:spcBef>
              <a:spcAft>
                <a:spcPts val="0"/>
              </a:spcAft>
              <a:buClrTx/>
              <a:buSzTx/>
              <a:buFont typeface="Arial" panose="020B0604020202020204" pitchFamily="34" charset="0"/>
              <a:buNone/>
              <a:tabLst/>
              <a:defRPr/>
            </a:pPr>
            <a:r>
              <a:rPr lang="en-US" sz="2699" dirty="0">
                <a:solidFill>
                  <a:srgbClr val="54595E"/>
                </a:solidFill>
                <a:sym typeface="Arial"/>
              </a:rPr>
              <a:t>Live-Fire Drills:</a:t>
            </a:r>
            <a:endParaRPr kumimoji="0" lang="en-US" sz="900" b="1" i="0" u="none" strike="noStrike" kern="1200" cap="none" spc="0" normalizeH="0" baseline="0" noProof="0" dirty="0">
              <a:ln>
                <a:noFill/>
              </a:ln>
              <a:solidFill>
                <a:srgbClr val="54595E"/>
              </a:solidFill>
              <a:effectLst/>
              <a:uLnTx/>
              <a:uFillTx/>
              <a:cs typeface="Futura-Medium" panose="020B0602020204020303" pitchFamily="34" charset="-79"/>
              <a:sym typeface="Arial"/>
            </a:endParaRPr>
          </a:p>
        </p:txBody>
      </p:sp>
      <p:sp>
        <p:nvSpPr>
          <p:cNvPr id="9" name="TextBox 8">
            <a:extLst>
              <a:ext uri="{FF2B5EF4-FFF2-40B4-BE49-F238E27FC236}">
                <a16:creationId xmlns:a16="http://schemas.microsoft.com/office/drawing/2014/main" id="{FE893608-6C76-D8BE-83FF-0F8941E69B6C}"/>
              </a:ext>
            </a:extLst>
          </p:cNvPr>
          <p:cNvSpPr txBox="1"/>
          <p:nvPr/>
        </p:nvSpPr>
        <p:spPr>
          <a:xfrm>
            <a:off x="484004" y="2079949"/>
            <a:ext cx="5661913" cy="4370427"/>
          </a:xfrm>
          <a:prstGeom prst="rect">
            <a:avLst/>
          </a:prstGeom>
          <a:noFill/>
        </p:spPr>
        <p:txBody>
          <a:bodyPr wrap="square" rtlCol="0">
            <a:spAutoFit/>
          </a:bodyPr>
          <a:lstStyle/>
          <a:p>
            <a:pPr marL="285750" indent="-285750">
              <a:buFont typeface="Arial" panose="020B0604020202020204" pitchFamily="34" charset="0"/>
              <a:buChar char="•"/>
            </a:pPr>
            <a:r>
              <a:rPr lang="en-US" sz="2000" dirty="0"/>
              <a:t>Certified members must participate in at least one live-fire exercise every 12 months to maintain proficiency and remain compliant with ARFF training requirements.</a:t>
            </a:r>
          </a:p>
          <a:p>
            <a:endParaRPr lang="en-US" sz="2000" dirty="0"/>
          </a:p>
          <a:p>
            <a:pPr marL="285750" indent="-285750">
              <a:buFont typeface="Arial" panose="020B0604020202020204" pitchFamily="34" charset="0"/>
              <a:buChar char="•"/>
            </a:pPr>
            <a:r>
              <a:rPr lang="en-US" sz="2000" dirty="0"/>
              <a:t>During these exercises, members receive hands-on training involving multiple live-fire scenarios, including engine fires, wheel assembly and brake fires, baggage compartment and fuselage fires, and fuel spill (pool fire) incidents. The training also reinforces the proper procedures for safely shutting down an aircraft.</a:t>
            </a:r>
          </a:p>
          <a:p>
            <a:endParaRPr lang="en-US" dirty="0"/>
          </a:p>
        </p:txBody>
      </p:sp>
      <p:pic>
        <p:nvPicPr>
          <p:cNvPr id="7" name="Picture 6">
            <a:extLst>
              <a:ext uri="{FF2B5EF4-FFF2-40B4-BE49-F238E27FC236}">
                <a16:creationId xmlns:a16="http://schemas.microsoft.com/office/drawing/2014/main" id="{867237B0-D6DF-A984-93B8-F2583A44255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15224" y="1645920"/>
            <a:ext cx="4283075" cy="457580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13830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0BC4D-9977-E210-1395-A71A36FB6B8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657193E-C94F-B384-507D-9B3CFFED599E}"/>
              </a:ext>
            </a:extLst>
          </p:cNvPr>
          <p:cNvPicPr>
            <a:picLocks noChangeAspect="1"/>
          </p:cNvPicPr>
          <p:nvPr/>
        </p:nvPicPr>
        <p:blipFill>
          <a:blip r:embed="rId3"/>
          <a:stretch>
            <a:fillRect/>
          </a:stretch>
        </p:blipFill>
        <p:spPr>
          <a:xfrm>
            <a:off x="0" y="0"/>
            <a:ext cx="12192000" cy="1018032"/>
          </a:xfrm>
          <a:prstGeom prst="rect">
            <a:avLst/>
          </a:prstGeom>
        </p:spPr>
      </p:pic>
      <p:sp>
        <p:nvSpPr>
          <p:cNvPr id="5" name="Title 1">
            <a:extLst>
              <a:ext uri="{FF2B5EF4-FFF2-40B4-BE49-F238E27FC236}">
                <a16:creationId xmlns:a16="http://schemas.microsoft.com/office/drawing/2014/main" id="{AA3D5098-AF48-8E77-BE0A-08B625C9A904}"/>
              </a:ext>
            </a:extLst>
          </p:cNvPr>
          <p:cNvSpPr txBox="1">
            <a:spLocks/>
          </p:cNvSpPr>
          <p:nvPr/>
        </p:nvSpPr>
        <p:spPr>
          <a:xfrm>
            <a:off x="88368" y="85344"/>
            <a:ext cx="7343564" cy="932688"/>
          </a:xfrm>
          <a:prstGeom prst="rect">
            <a:avLst/>
          </a:prstGeom>
        </p:spPr>
        <p:txBody>
          <a:bodyPr vert="horz" lIns="91440" tIns="45720" rIns="91440" bIns="45720" rtlCol="0" anchor="ctr" anchorCtr="0">
            <a:normAutofit fontScale="92500" lnSpcReduction="10000"/>
          </a:bodyPr>
          <a:lstStyle>
            <a:lvl1pPr algn="l" defTabSz="914400" rtl="0" eaLnBrk="1" latinLnBrk="0" hangingPunct="1">
              <a:lnSpc>
                <a:spcPct val="80000"/>
              </a:lnSpc>
              <a:spcBef>
                <a:spcPct val="0"/>
              </a:spcBef>
              <a:buNone/>
              <a:defRPr sz="4000" b="1" i="0" kern="1200" cap="all" spc="0" baseline="0">
                <a:solidFill>
                  <a:schemeClr val="tx2"/>
                </a:solidFill>
                <a:latin typeface="+mj-lt"/>
                <a:ea typeface="+mj-ea"/>
                <a:cs typeface="+mj-cs"/>
              </a:defRPr>
            </a:lvl1pPr>
          </a:lstStyle>
          <a:p>
            <a:r>
              <a:rPr lang="en-US" cap="none" dirty="0">
                <a:solidFill>
                  <a:schemeClr val="bg1"/>
                </a:solidFill>
                <a:latin typeface="Arial" panose="020B0604020202020204" pitchFamily="34" charset="0"/>
                <a:cs typeface="Arial" panose="020B0604020202020204" pitchFamily="34" charset="0"/>
              </a:rPr>
              <a:t>Technical Specifications – ARFF Training for LAX</a:t>
            </a:r>
          </a:p>
        </p:txBody>
      </p:sp>
      <p:sp>
        <p:nvSpPr>
          <p:cNvPr id="28" name="object 21">
            <a:extLst>
              <a:ext uri="{FF2B5EF4-FFF2-40B4-BE49-F238E27FC236}">
                <a16:creationId xmlns:a16="http://schemas.microsoft.com/office/drawing/2014/main" id="{D3314170-F877-5974-378F-5C6BBF01AA7D}"/>
              </a:ext>
            </a:extLst>
          </p:cNvPr>
          <p:cNvSpPr txBox="1"/>
          <p:nvPr/>
        </p:nvSpPr>
        <p:spPr>
          <a:xfrm>
            <a:off x="4174469" y="4237062"/>
            <a:ext cx="86254" cy="161404"/>
          </a:xfrm>
          <a:prstGeom prst="rect">
            <a:avLst/>
          </a:prstGeom>
        </p:spPr>
        <p:txBody>
          <a:bodyPr vert="horz" wrap="square" lIns="0" tIns="7316" rIns="0" bIns="0" rtlCol="0">
            <a:spAutoFit/>
          </a:bodyPr>
          <a:lstStyle/>
          <a:p>
            <a:pPr marL="7701">
              <a:spcBef>
                <a:spcPts val="58"/>
              </a:spcBef>
            </a:pPr>
            <a:r>
              <a:rPr sz="1001" b="1" spc="-30">
                <a:solidFill>
                  <a:srgbClr val="FFFFFF"/>
                </a:solidFill>
                <a:latin typeface="Arial"/>
                <a:cs typeface="Arial"/>
              </a:rPr>
              <a:t>2</a:t>
            </a:r>
            <a:endParaRPr sz="1001">
              <a:latin typeface="Arial"/>
              <a:cs typeface="Arial"/>
            </a:endParaRPr>
          </a:p>
        </p:txBody>
      </p:sp>
      <p:sp>
        <p:nvSpPr>
          <p:cNvPr id="33" name="object 27">
            <a:extLst>
              <a:ext uri="{FF2B5EF4-FFF2-40B4-BE49-F238E27FC236}">
                <a16:creationId xmlns:a16="http://schemas.microsoft.com/office/drawing/2014/main" id="{9ACA5998-3A48-6CAE-093E-70A951E8C7FF}"/>
              </a:ext>
            </a:extLst>
          </p:cNvPr>
          <p:cNvSpPr txBox="1"/>
          <p:nvPr/>
        </p:nvSpPr>
        <p:spPr>
          <a:xfrm>
            <a:off x="10462858" y="4237062"/>
            <a:ext cx="86254" cy="161404"/>
          </a:xfrm>
          <a:prstGeom prst="rect">
            <a:avLst/>
          </a:prstGeom>
        </p:spPr>
        <p:txBody>
          <a:bodyPr vert="horz" wrap="square" lIns="0" tIns="7316" rIns="0" bIns="0" rtlCol="0">
            <a:spAutoFit/>
          </a:bodyPr>
          <a:lstStyle/>
          <a:p>
            <a:pPr marL="7701">
              <a:spcBef>
                <a:spcPts val="58"/>
              </a:spcBef>
            </a:pPr>
            <a:r>
              <a:rPr sz="1001" b="1" spc="-30">
                <a:solidFill>
                  <a:srgbClr val="FFFFFF"/>
                </a:solidFill>
                <a:latin typeface="Arial"/>
                <a:cs typeface="Arial"/>
              </a:rPr>
              <a:t>3</a:t>
            </a:r>
            <a:endParaRPr sz="1001">
              <a:latin typeface="Arial"/>
              <a:cs typeface="Arial"/>
            </a:endParaRPr>
          </a:p>
        </p:txBody>
      </p:sp>
      <p:sp>
        <p:nvSpPr>
          <p:cNvPr id="16" name="Text Placeholder 9">
            <a:extLst>
              <a:ext uri="{FF2B5EF4-FFF2-40B4-BE49-F238E27FC236}">
                <a16:creationId xmlns:a16="http://schemas.microsoft.com/office/drawing/2014/main" id="{AFB3232A-D1B2-A35A-590D-D320AF90F040}"/>
              </a:ext>
            </a:extLst>
          </p:cNvPr>
          <p:cNvSpPr txBox="1">
            <a:spLocks/>
          </p:cNvSpPr>
          <p:nvPr/>
        </p:nvSpPr>
        <p:spPr>
          <a:xfrm>
            <a:off x="278051" y="1580448"/>
            <a:ext cx="5995749" cy="5061652"/>
          </a:xfrm>
          <a:prstGeom prst="rect">
            <a:avLst/>
          </a:prstGeom>
        </p:spPr>
        <p:txBody>
          <a:bodyPr vert="horz" lIns="0" tIns="0" rIns="0" bIns="0" rtlCol="0">
            <a:noAutofit/>
          </a:bodyPr>
          <a:lstStyle>
            <a:lvl1pPr marL="0" indent="0" algn="l" defTabSz="457037" rtl="0" eaLnBrk="1" latinLnBrk="0" hangingPunct="1">
              <a:lnSpc>
                <a:spcPct val="100000"/>
              </a:lnSpc>
              <a:spcBef>
                <a:spcPts val="500"/>
              </a:spcBef>
              <a:buFont typeface="Arial" panose="020B0604020202020204" pitchFamily="34" charset="0"/>
              <a:buNone/>
              <a:defRPr sz="12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1pPr>
            <a:lvl2pPr marL="228518" indent="0" algn="l" defTabSz="457037" rtl="0" eaLnBrk="1" latinLnBrk="0" hangingPunct="1">
              <a:lnSpc>
                <a:spcPct val="90000"/>
              </a:lnSpc>
              <a:spcBef>
                <a:spcPts val="250"/>
              </a:spcBef>
              <a:buFont typeface="Arial" panose="020B0604020202020204" pitchFamily="34" charset="0"/>
              <a:buNone/>
              <a:defRPr sz="12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2pPr>
            <a:lvl3pPr marL="457037" indent="0" algn="l" defTabSz="457037" rtl="0" eaLnBrk="1" latinLnBrk="0" hangingPunct="1">
              <a:lnSpc>
                <a:spcPct val="90000"/>
              </a:lnSpc>
              <a:spcBef>
                <a:spcPts val="250"/>
              </a:spcBef>
              <a:buFont typeface="Arial" panose="020B0604020202020204" pitchFamily="34" charset="0"/>
              <a:buNone/>
              <a:defRPr sz="10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3pPr>
            <a:lvl4pPr marL="685554" indent="0" algn="l" defTabSz="457037" rtl="0" eaLnBrk="1" latinLnBrk="0" hangingPunct="1">
              <a:lnSpc>
                <a:spcPct val="90000"/>
              </a:lnSpc>
              <a:spcBef>
                <a:spcPts val="250"/>
              </a:spcBef>
              <a:buFont typeface="Arial" panose="020B0604020202020204" pitchFamily="34" charset="0"/>
              <a:buNone/>
              <a:defRPr sz="9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4pPr>
            <a:lvl5pPr marL="914072" indent="0" algn="l" defTabSz="457037" rtl="0" eaLnBrk="1" latinLnBrk="0" hangingPunct="1">
              <a:lnSpc>
                <a:spcPct val="90000"/>
              </a:lnSpc>
              <a:spcBef>
                <a:spcPts val="250"/>
              </a:spcBef>
              <a:buFont typeface="Arial" panose="020B0604020202020204" pitchFamily="34" charset="0"/>
              <a:buNone/>
              <a:defRPr sz="9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5pPr>
            <a:lvl6pPr marL="1256850"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368"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3886"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2403"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marL="0" marR="0" lvl="0" indent="0" algn="l" defTabSz="342778" rtl="0" eaLnBrk="1" fontAlgn="auto" latinLnBrk="0" hangingPunct="1">
              <a:lnSpc>
                <a:spcPct val="100000"/>
              </a:lnSpc>
              <a:spcBef>
                <a:spcPts val="375"/>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srgbClr val="54595E"/>
              </a:solidFill>
              <a:effectLst/>
              <a:uLnTx/>
              <a:uFillTx/>
              <a:latin typeface="Arial" panose="020B0604020202020204" pitchFamily="34" charset="0"/>
              <a:cs typeface="Arial" panose="020B0604020202020204" pitchFamily="34" charset="0"/>
              <a:sym typeface="Arial"/>
            </a:endParaRPr>
          </a:p>
        </p:txBody>
      </p:sp>
      <p:sp>
        <p:nvSpPr>
          <p:cNvPr id="17" name="Text Placeholder 11">
            <a:extLst>
              <a:ext uri="{FF2B5EF4-FFF2-40B4-BE49-F238E27FC236}">
                <a16:creationId xmlns:a16="http://schemas.microsoft.com/office/drawing/2014/main" id="{2964DD2F-C250-F84B-8F9D-EFED90419680}"/>
              </a:ext>
            </a:extLst>
          </p:cNvPr>
          <p:cNvSpPr txBox="1">
            <a:spLocks/>
          </p:cNvSpPr>
          <p:nvPr/>
        </p:nvSpPr>
        <p:spPr>
          <a:xfrm>
            <a:off x="278051" y="1103376"/>
            <a:ext cx="4765437" cy="589315"/>
          </a:xfrm>
          <a:prstGeom prst="rect">
            <a:avLst/>
          </a:prstGeom>
        </p:spPr>
        <p:txBody>
          <a:bodyPr vert="horz" lIns="0" tIns="0" rIns="0" bIns="0" rtlCol="0" anchor="t">
            <a:noAutofit/>
          </a:bodyPr>
          <a:lstStyle>
            <a:lvl1pPr marL="0" indent="0" algn="l" defTabSz="457037" rtl="0" eaLnBrk="1" latinLnBrk="0" hangingPunct="1">
              <a:lnSpc>
                <a:spcPct val="100000"/>
              </a:lnSpc>
              <a:spcBef>
                <a:spcPts val="500"/>
              </a:spcBef>
              <a:buFont typeface="Arial" panose="020B0604020202020204" pitchFamily="34" charset="0"/>
              <a:buNone/>
              <a:defRPr sz="3598" b="1"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1pPr>
            <a:lvl2pPr marL="228518" indent="0" algn="l" defTabSz="457037" rtl="0" eaLnBrk="1" latinLnBrk="0" hangingPunct="1">
              <a:lnSpc>
                <a:spcPct val="90000"/>
              </a:lnSpc>
              <a:spcBef>
                <a:spcPts val="250"/>
              </a:spcBef>
              <a:buFont typeface="Arial" panose="020B0604020202020204" pitchFamily="34" charset="0"/>
              <a:buNone/>
              <a:defRPr sz="12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2pPr>
            <a:lvl3pPr marL="457037" indent="0" algn="l" defTabSz="457037" rtl="0" eaLnBrk="1" latinLnBrk="0" hangingPunct="1">
              <a:lnSpc>
                <a:spcPct val="90000"/>
              </a:lnSpc>
              <a:spcBef>
                <a:spcPts val="250"/>
              </a:spcBef>
              <a:buFont typeface="Arial" panose="020B0604020202020204" pitchFamily="34" charset="0"/>
              <a:buNone/>
              <a:defRPr sz="10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3pPr>
            <a:lvl4pPr marL="685554" indent="0" algn="l" defTabSz="457037" rtl="0" eaLnBrk="1" latinLnBrk="0" hangingPunct="1">
              <a:lnSpc>
                <a:spcPct val="90000"/>
              </a:lnSpc>
              <a:spcBef>
                <a:spcPts val="250"/>
              </a:spcBef>
              <a:buFont typeface="Arial" panose="020B0604020202020204" pitchFamily="34" charset="0"/>
              <a:buNone/>
              <a:defRPr sz="9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4pPr>
            <a:lvl5pPr marL="914072" indent="0" algn="l" defTabSz="457037" rtl="0" eaLnBrk="1" latinLnBrk="0" hangingPunct="1">
              <a:lnSpc>
                <a:spcPct val="90000"/>
              </a:lnSpc>
              <a:spcBef>
                <a:spcPts val="250"/>
              </a:spcBef>
              <a:buFont typeface="Arial" panose="020B0604020202020204" pitchFamily="34" charset="0"/>
              <a:buNone/>
              <a:defRPr sz="900" b="0" i="0" kern="1200">
                <a:solidFill>
                  <a:schemeClr val="tx2"/>
                </a:solidFill>
                <a:latin typeface="Futura-Medium" panose="020B0602020204020303" pitchFamily="34" charset="-79"/>
                <a:ea typeface="Helvetica Neue" panose="02000503000000020004" pitchFamily="2" charset="0"/>
                <a:cs typeface="Futura-Medium" panose="020B0602020204020303" pitchFamily="34" charset="-79"/>
              </a:defRPr>
            </a:lvl5pPr>
            <a:lvl6pPr marL="1256850"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368"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3886"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2403" indent="-114259" algn="l" defTabSz="457037"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a:lstStyle>
          <a:p>
            <a:pPr marL="0" marR="0" lvl="0" indent="0" algn="l" defTabSz="342778" rtl="0" eaLnBrk="1" fontAlgn="auto" latinLnBrk="0" hangingPunct="1">
              <a:lnSpc>
                <a:spcPct val="100000"/>
              </a:lnSpc>
              <a:spcBef>
                <a:spcPts val="375"/>
              </a:spcBef>
              <a:spcAft>
                <a:spcPts val="0"/>
              </a:spcAft>
              <a:buClrTx/>
              <a:buSzTx/>
              <a:buFont typeface="Arial" panose="020B0604020202020204" pitchFamily="34" charset="0"/>
              <a:buNone/>
              <a:tabLst/>
              <a:defRPr/>
            </a:pPr>
            <a:r>
              <a:rPr lang="en-US" sz="2699" dirty="0">
                <a:solidFill>
                  <a:srgbClr val="54595E"/>
                </a:solidFill>
                <a:sym typeface="Arial"/>
              </a:rPr>
              <a:t>Identified Needs:</a:t>
            </a:r>
            <a:endParaRPr kumimoji="0" lang="en-US" sz="900" b="1" i="0" u="none" strike="noStrike" kern="1200" cap="none" spc="0" normalizeH="0" baseline="0" noProof="0" dirty="0">
              <a:ln>
                <a:noFill/>
              </a:ln>
              <a:solidFill>
                <a:srgbClr val="54595E"/>
              </a:solidFill>
              <a:effectLst/>
              <a:uLnTx/>
              <a:uFillTx/>
              <a:cs typeface="Futura-Medium" panose="020B0602020204020303" pitchFamily="34" charset="-79"/>
              <a:sym typeface="Arial"/>
            </a:endParaRPr>
          </a:p>
        </p:txBody>
      </p:sp>
      <p:sp>
        <p:nvSpPr>
          <p:cNvPr id="9" name="TextBox 8">
            <a:extLst>
              <a:ext uri="{FF2B5EF4-FFF2-40B4-BE49-F238E27FC236}">
                <a16:creationId xmlns:a16="http://schemas.microsoft.com/office/drawing/2014/main" id="{FEF3DB1E-0FCA-1461-F633-F85A3236C480}"/>
              </a:ext>
            </a:extLst>
          </p:cNvPr>
          <p:cNvSpPr txBox="1"/>
          <p:nvPr/>
        </p:nvSpPr>
        <p:spPr>
          <a:xfrm>
            <a:off x="484004" y="2079949"/>
            <a:ext cx="5661913" cy="3754874"/>
          </a:xfrm>
          <a:prstGeom prst="rect">
            <a:avLst/>
          </a:prstGeom>
          <a:noFill/>
        </p:spPr>
        <p:txBody>
          <a:bodyPr wrap="square" rtlCol="0">
            <a:spAutoFit/>
          </a:bodyPr>
          <a:lstStyle/>
          <a:p>
            <a:pPr marL="285750" indent="-285750">
              <a:buFont typeface="Arial" panose="020B0604020202020204" pitchFamily="34" charset="0"/>
              <a:buChar char="•"/>
            </a:pPr>
            <a:r>
              <a:rPr lang="en-US" sz="2000" dirty="0"/>
              <a:t>We would like to see additional training opportunities utilizing our High Reach Extendable Turrets (HRET). Because this training must currently be conducted off-site, members are unable to regularly train on the apparatus they operate daily.</a:t>
            </a:r>
          </a:p>
          <a:p>
            <a:endParaRPr lang="en-US" sz="2000" dirty="0"/>
          </a:p>
          <a:p>
            <a:pPr marL="285750" indent="-285750">
              <a:buFont typeface="Arial" panose="020B0604020202020204" pitchFamily="34" charset="0"/>
              <a:buChar char="•"/>
            </a:pPr>
            <a:r>
              <a:rPr lang="en-US" sz="2000" dirty="0"/>
              <a:t>We would also like to have outside fire stations than would normally respond to an aircraft emergency at LAX participate in multi-</a:t>
            </a:r>
            <a:r>
              <a:rPr lang="en-US" sz="2000" dirty="0" err="1"/>
              <a:t>compnay</a:t>
            </a:r>
            <a:r>
              <a:rPr lang="en-US" sz="2000" dirty="0"/>
              <a:t> drill with ARFF personnel. </a:t>
            </a:r>
          </a:p>
          <a:p>
            <a:endParaRPr lang="en-US" dirty="0"/>
          </a:p>
        </p:txBody>
      </p:sp>
      <p:pic>
        <p:nvPicPr>
          <p:cNvPr id="2" name="Picture 1">
            <a:extLst>
              <a:ext uri="{FF2B5EF4-FFF2-40B4-BE49-F238E27FC236}">
                <a16:creationId xmlns:a16="http://schemas.microsoft.com/office/drawing/2014/main" id="{DE93DC0A-7AD0-2349-F27A-78DAA873CE6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05138" y="1398033"/>
            <a:ext cx="3666947" cy="48889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24930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7A7DA-2ED2-3714-CFAF-9C972BF0B36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5CA8E74-EC76-96F0-B8A5-047F30509AEA}"/>
              </a:ext>
            </a:extLst>
          </p:cNvPr>
          <p:cNvSpPr>
            <a:spLocks noGrp="1"/>
          </p:cNvSpPr>
          <p:nvPr>
            <p:ph type="title"/>
          </p:nvPr>
        </p:nvSpPr>
        <p:spPr/>
        <p:txBody>
          <a:bodyPr>
            <a:normAutofit/>
          </a:bodyPr>
          <a:lstStyle/>
          <a:p>
            <a:r>
              <a:rPr lang="en-US" sz="4000" b="1" dirty="0">
                <a:solidFill>
                  <a:schemeClr val="bg1"/>
                </a:solidFill>
                <a:latin typeface="Arial" panose="020B0604020202020204" pitchFamily="34" charset="0"/>
                <a:cs typeface="Arial" panose="020B0604020202020204" pitchFamily="34" charset="0"/>
              </a:rPr>
              <a:t>Procurement Inclusivity</a:t>
            </a:r>
          </a:p>
        </p:txBody>
      </p:sp>
      <p:sp>
        <p:nvSpPr>
          <p:cNvPr id="261" name="Slide Number">
            <a:extLst>
              <a:ext uri="{FF2B5EF4-FFF2-40B4-BE49-F238E27FC236}">
                <a16:creationId xmlns:a16="http://schemas.microsoft.com/office/drawing/2014/main" id="{661395E1-E16B-0127-5A95-4B5D62E1DA3E}"/>
              </a:ext>
            </a:extLst>
          </p:cNvPr>
          <p:cNvSpPr txBox="1">
            <a:spLocks noGrp="1"/>
          </p:cNvSpPr>
          <p:nvPr>
            <p:ph type="sldNum" sz="quarter" idx="1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2750" hangingPunct="0">
              <a:defRPr/>
            </a:pPr>
            <a:fld id="{86CB4B4D-7CA3-9044-876B-883B54F8677D}" type="slidenum">
              <a:rPr lang="en-US" kern="0" smtClean="0">
                <a:solidFill>
                  <a:srgbClr val="FFFFFF"/>
                </a:solidFill>
                <a:latin typeface="Helvetica Neue Light"/>
                <a:sym typeface="Helvetica Neue Light"/>
              </a:rPr>
              <a:pPr algn="ctr" defTabSz="412750" hangingPunct="0">
                <a:defRPr/>
              </a:pPr>
              <a:t>11</a:t>
            </a:fld>
            <a:endParaRPr lang="en-US"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556F4A73-1549-4DFF-7268-FAB75D09AC96}"/>
              </a:ext>
            </a:extLst>
          </p:cNvPr>
          <p:cNvGrpSpPr/>
          <p:nvPr/>
        </p:nvGrpSpPr>
        <p:grpSpPr>
          <a:xfrm>
            <a:off x="-77265" y="-154332"/>
            <a:ext cx="12285140" cy="1187154"/>
            <a:chOff x="-186280" y="-81699"/>
            <a:chExt cx="24570280" cy="2266932"/>
          </a:xfrm>
        </p:grpSpPr>
        <p:sp>
          <p:nvSpPr>
            <p:cNvPr id="8" name="Rectangle 7">
              <a:extLst>
                <a:ext uri="{FF2B5EF4-FFF2-40B4-BE49-F238E27FC236}">
                  <a16:creationId xmlns:a16="http://schemas.microsoft.com/office/drawing/2014/main" id="{34428E15-10BC-E881-E644-D4A32F83B3AC}"/>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4000" b="1" kern="0">
                <a:solidFill>
                  <a:srgbClr val="000000"/>
                </a:solidFill>
                <a:latin typeface="Arial" panose="020B0604020202020204" pitchFamily="34" charset="0"/>
                <a:cs typeface="Arial" panose="020B0604020202020204" pitchFamily="34" charset="0"/>
                <a:sym typeface="Helvetica Neue Medium"/>
              </a:endParaRPr>
            </a:p>
          </p:txBody>
        </p:sp>
        <p:sp>
          <p:nvSpPr>
            <p:cNvPr id="9" name="Freeform 18">
              <a:extLst>
                <a:ext uri="{FF2B5EF4-FFF2-40B4-BE49-F238E27FC236}">
                  <a16:creationId xmlns:a16="http://schemas.microsoft.com/office/drawing/2014/main" id="{A7C34B20-B66C-A65A-FCA4-58BF23CD6589}"/>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4000" b="1" kern="0">
                <a:solidFill>
                  <a:srgbClr val="000000"/>
                </a:solidFill>
                <a:latin typeface="Arial" panose="020B0604020202020204" pitchFamily="34" charset="0"/>
                <a:cs typeface="Arial" panose="020B0604020202020204" pitchFamily="34" charset="0"/>
                <a:sym typeface="Helvetica Neue Medium"/>
              </a:endParaRPr>
            </a:p>
          </p:txBody>
        </p:sp>
        <p:sp>
          <p:nvSpPr>
            <p:cNvPr id="10" name="Freeform 17">
              <a:extLst>
                <a:ext uri="{FF2B5EF4-FFF2-40B4-BE49-F238E27FC236}">
                  <a16:creationId xmlns:a16="http://schemas.microsoft.com/office/drawing/2014/main" id="{4CBBEE0F-4319-AAA4-0D42-736A70E3E490}"/>
                </a:ext>
              </a:extLst>
            </p:cNvPr>
            <p:cNvSpPr/>
            <p:nvPr/>
          </p:nvSpPr>
          <p:spPr>
            <a:xfrm>
              <a:off x="-186280" y="-81699"/>
              <a:ext cx="24570280"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r>
                <a:rPr lang="en-US" sz="5400" b="1" kern="0" dirty="0">
                  <a:solidFill>
                    <a:schemeClr val="bg1"/>
                  </a:solidFill>
                  <a:latin typeface="Arial" panose="020B0604020202020204" pitchFamily="34" charset="0"/>
                  <a:cs typeface="Arial" panose="020B0604020202020204" pitchFamily="34" charset="0"/>
                  <a:sym typeface="Helvetica Neue Medium"/>
                </a:rPr>
                <a:t>Evaluation Criteria</a:t>
              </a:r>
            </a:p>
          </p:txBody>
        </p:sp>
      </p:grpSp>
      <p:sp>
        <p:nvSpPr>
          <p:cNvPr id="2" name="Slide Number">
            <a:extLst>
              <a:ext uri="{FF2B5EF4-FFF2-40B4-BE49-F238E27FC236}">
                <a16:creationId xmlns:a16="http://schemas.microsoft.com/office/drawing/2014/main" id="{C6096559-418D-FB17-554B-0CCA24E180E0}"/>
              </a:ext>
            </a:extLst>
          </p:cNvPr>
          <p:cNvSpPr txBox="1">
            <a:spLocks/>
          </p:cNvSpPr>
          <p:nvPr/>
        </p:nvSpPr>
        <p:spPr>
          <a:xfrm>
            <a:off x="11856203" y="6494782"/>
            <a:ext cx="187552" cy="287258"/>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dirty="0">
              <a:solidFill>
                <a:srgbClr val="000000"/>
              </a:solidFill>
            </a:endParaRPr>
          </a:p>
        </p:txBody>
      </p:sp>
      <p:pic>
        <p:nvPicPr>
          <p:cNvPr id="11" name="Picture 10">
            <a:extLst>
              <a:ext uri="{FF2B5EF4-FFF2-40B4-BE49-F238E27FC236}">
                <a16:creationId xmlns:a16="http://schemas.microsoft.com/office/drawing/2014/main" id="{9A6DAA26-66FE-5C8C-3826-7DE2DF397D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graphicFrame>
        <p:nvGraphicFramePr>
          <p:cNvPr id="5" name="Content Placeholder 4">
            <a:extLst>
              <a:ext uri="{FF2B5EF4-FFF2-40B4-BE49-F238E27FC236}">
                <a16:creationId xmlns:a16="http://schemas.microsoft.com/office/drawing/2014/main" id="{84060340-2D23-CA09-7C3F-1008B512B677}"/>
              </a:ext>
            </a:extLst>
          </p:cNvPr>
          <p:cNvGraphicFramePr>
            <a:graphicFrameLocks noGrp="1"/>
          </p:cNvGraphicFramePr>
          <p:nvPr>
            <p:ph idx="1"/>
            <p:extLst>
              <p:ext uri="{D42A27DB-BD31-4B8C-83A1-F6EECF244321}">
                <p14:modId xmlns:p14="http://schemas.microsoft.com/office/powerpoint/2010/main" val="3952936156"/>
              </p:ext>
            </p:extLst>
          </p:nvPr>
        </p:nvGraphicFramePr>
        <p:xfrm>
          <a:off x="756705" y="2248136"/>
          <a:ext cx="10515600" cy="2695724"/>
        </p:xfrm>
        <a:graphic>
          <a:graphicData uri="http://schemas.openxmlformats.org/drawingml/2006/table">
            <a:tbl>
              <a:tblPr firstRow="1" bandRow="1">
                <a:effectLst>
                  <a:outerShdw blurRad="63500" sx="102000" sy="102000" algn="ctr" rotWithShape="0">
                    <a:prstClr val="black">
                      <a:alpha val="40000"/>
                    </a:prstClr>
                  </a:outerShdw>
                </a:effectLst>
                <a:tableStyleId>{ED083AE6-46FA-4A59-8FB0-9F97EB10719F}</a:tableStyleId>
              </a:tblPr>
              <a:tblGrid>
                <a:gridCol w="6354262">
                  <a:extLst>
                    <a:ext uri="{9D8B030D-6E8A-4147-A177-3AD203B41FA5}">
                      <a16:colId xmlns:a16="http://schemas.microsoft.com/office/drawing/2014/main" val="1172307284"/>
                    </a:ext>
                  </a:extLst>
                </a:gridCol>
                <a:gridCol w="2718652">
                  <a:extLst>
                    <a:ext uri="{9D8B030D-6E8A-4147-A177-3AD203B41FA5}">
                      <a16:colId xmlns:a16="http://schemas.microsoft.com/office/drawing/2014/main" val="2159823373"/>
                    </a:ext>
                  </a:extLst>
                </a:gridCol>
                <a:gridCol w="1442686">
                  <a:extLst>
                    <a:ext uri="{9D8B030D-6E8A-4147-A177-3AD203B41FA5}">
                      <a16:colId xmlns:a16="http://schemas.microsoft.com/office/drawing/2014/main" val="681035230"/>
                    </a:ext>
                  </a:extLst>
                </a:gridCol>
              </a:tblGrid>
              <a:tr h="404825">
                <a:tc>
                  <a:txBody>
                    <a:bodyPr/>
                    <a:lstStyle/>
                    <a:p>
                      <a:pPr algn="ctr"/>
                      <a:r>
                        <a:rPr lang="en-US" sz="1800" b="1" kern="1200" dirty="0">
                          <a:solidFill>
                            <a:schemeClr val="tx1"/>
                          </a:solidFill>
                          <a:latin typeface="+mn-lt"/>
                          <a:ea typeface="+mn-ea"/>
                          <a:cs typeface="+mn-cs"/>
                        </a:rPr>
                        <a:t>Criteria</a:t>
                      </a:r>
                    </a:p>
                  </a:txBody>
                  <a:tcPr/>
                </a:tc>
                <a:tc>
                  <a:txBody>
                    <a:bodyPr/>
                    <a:lstStyle/>
                    <a:p>
                      <a:pPr algn="ctr"/>
                      <a:r>
                        <a:rPr lang="en-US" b="1" dirty="0"/>
                        <a:t>Reference</a:t>
                      </a:r>
                    </a:p>
                  </a:txBody>
                  <a:tcPr/>
                </a:tc>
                <a:tc>
                  <a:txBody>
                    <a:bodyPr/>
                    <a:lstStyle/>
                    <a:p>
                      <a:pPr algn="ctr"/>
                      <a:r>
                        <a:rPr lang="en-US" b="1" dirty="0"/>
                        <a:t>Weight</a:t>
                      </a:r>
                    </a:p>
                  </a:txBody>
                  <a:tcPr/>
                </a:tc>
                <a:extLst>
                  <a:ext uri="{0D108BD9-81ED-4DB2-BD59-A6C34878D82A}">
                    <a16:rowId xmlns:a16="http://schemas.microsoft.com/office/drawing/2014/main" val="2909612349"/>
                  </a:ext>
                </a:extLst>
              </a:tr>
              <a:tr h="483485">
                <a:tc>
                  <a:txBody>
                    <a:bodyPr/>
                    <a:lstStyle/>
                    <a:p>
                      <a:r>
                        <a:rPr lang="en-US" sz="1800" b="0" kern="1200" dirty="0">
                          <a:solidFill>
                            <a:schemeClr val="tx1"/>
                          </a:solidFill>
                          <a:latin typeface="+mn-lt"/>
                          <a:ea typeface="+mn-ea"/>
                          <a:cs typeface="+mn-cs"/>
                        </a:rPr>
                        <a:t>Administrative Documents (Mandatory) </a:t>
                      </a:r>
                    </a:p>
                  </a:txBody>
                  <a:tcPr/>
                </a:tc>
                <a:tc>
                  <a:txBody>
                    <a:bodyPr/>
                    <a:lstStyle/>
                    <a:p>
                      <a:pPr algn="ctr"/>
                      <a:r>
                        <a:rPr lang="en-US" b="0" dirty="0"/>
                        <a:t>Submittal A</a:t>
                      </a:r>
                    </a:p>
                  </a:txBody>
                  <a:tcPr/>
                </a:tc>
                <a:tc>
                  <a:txBody>
                    <a:bodyPr/>
                    <a:lstStyle/>
                    <a:p>
                      <a:pPr algn="ctr"/>
                      <a:r>
                        <a:rPr lang="en-US" b="0" dirty="0"/>
                        <a:t>Pass/Fail</a:t>
                      </a:r>
                    </a:p>
                  </a:txBody>
                  <a:tcPr/>
                </a:tc>
                <a:extLst>
                  <a:ext uri="{0D108BD9-81ED-4DB2-BD59-A6C34878D82A}">
                    <a16:rowId xmlns:a16="http://schemas.microsoft.com/office/drawing/2014/main" val="1671649792"/>
                  </a:ext>
                </a:extLst>
              </a:tr>
              <a:tr h="513789">
                <a:tc>
                  <a:txBody>
                    <a:bodyPr/>
                    <a:lstStyle/>
                    <a:p>
                      <a:r>
                        <a:rPr lang="en-US" dirty="0"/>
                        <a:t>Experience (Mandatory)</a:t>
                      </a:r>
                    </a:p>
                  </a:txBody>
                  <a:tcPr/>
                </a:tc>
                <a:tc>
                  <a:txBody>
                    <a:bodyPr/>
                    <a:lstStyle/>
                    <a:p>
                      <a:pPr algn="ctr"/>
                      <a:r>
                        <a:rPr lang="en-US" dirty="0"/>
                        <a:t>Submittal B</a:t>
                      </a:r>
                    </a:p>
                  </a:txBody>
                  <a:tcPr/>
                </a:tc>
                <a:tc>
                  <a:txBody>
                    <a:bodyPr/>
                    <a:lstStyle/>
                    <a:p>
                      <a:pPr algn="ctr"/>
                      <a:r>
                        <a:rPr lang="en-US" dirty="0"/>
                        <a:t>30</a:t>
                      </a:r>
                    </a:p>
                  </a:txBody>
                  <a:tcPr/>
                </a:tc>
                <a:extLst>
                  <a:ext uri="{0D108BD9-81ED-4DB2-BD59-A6C34878D82A}">
                    <a16:rowId xmlns:a16="http://schemas.microsoft.com/office/drawing/2014/main" val="4144876153"/>
                  </a:ext>
                </a:extLst>
              </a:tr>
              <a:tr h="431913">
                <a:tc>
                  <a:txBody>
                    <a:bodyPr/>
                    <a:lstStyle/>
                    <a:p>
                      <a:pPr algn="l"/>
                      <a:r>
                        <a:rPr lang="en-US" b="0" i="0" dirty="0"/>
                        <a:t>Technical SOQ</a:t>
                      </a:r>
                    </a:p>
                  </a:txBody>
                  <a:tcPr/>
                </a:tc>
                <a:tc>
                  <a:txBody>
                    <a:bodyPr/>
                    <a:lstStyle/>
                    <a:p>
                      <a:pPr algn="ctr"/>
                      <a:r>
                        <a:rPr lang="en-US" b="0" dirty="0"/>
                        <a:t>Submittal C</a:t>
                      </a:r>
                    </a:p>
                  </a:txBody>
                  <a:tcPr/>
                </a:tc>
                <a:tc>
                  <a:txBody>
                    <a:bodyPr/>
                    <a:lstStyle/>
                    <a:p>
                      <a:pPr algn="ctr"/>
                      <a:r>
                        <a:rPr lang="en-US" b="0" dirty="0"/>
                        <a:t>40</a:t>
                      </a:r>
                    </a:p>
                  </a:txBody>
                  <a:tcPr/>
                </a:tc>
                <a:extLst>
                  <a:ext uri="{0D108BD9-81ED-4DB2-BD59-A6C34878D82A}">
                    <a16:rowId xmlns:a16="http://schemas.microsoft.com/office/drawing/2014/main" val="1507503917"/>
                  </a:ext>
                </a:extLst>
              </a:tr>
              <a:tr h="431913">
                <a:tc>
                  <a:txBody>
                    <a:bodyPr/>
                    <a:lstStyle/>
                    <a:p>
                      <a:pPr algn="l"/>
                      <a:r>
                        <a:rPr lang="en-US" b="0" i="0" dirty="0"/>
                        <a:t>Interview (if shortlisted)</a:t>
                      </a:r>
                    </a:p>
                  </a:txBody>
                  <a:tcPr/>
                </a:tc>
                <a:tc>
                  <a:txBody>
                    <a:bodyPr/>
                    <a:lstStyle/>
                    <a:p>
                      <a:pPr algn="ctr"/>
                      <a:endParaRPr lang="en-US" b="0" dirty="0"/>
                    </a:p>
                  </a:txBody>
                  <a:tcPr/>
                </a:tc>
                <a:tc>
                  <a:txBody>
                    <a:bodyPr/>
                    <a:lstStyle/>
                    <a:p>
                      <a:pPr algn="ctr"/>
                      <a:r>
                        <a:rPr lang="en-US" b="0" dirty="0"/>
                        <a:t>30</a:t>
                      </a:r>
                    </a:p>
                  </a:txBody>
                  <a:tcPr/>
                </a:tc>
                <a:extLst>
                  <a:ext uri="{0D108BD9-81ED-4DB2-BD59-A6C34878D82A}">
                    <a16:rowId xmlns:a16="http://schemas.microsoft.com/office/drawing/2014/main" val="4285911656"/>
                  </a:ext>
                </a:extLst>
              </a:tr>
              <a:tr h="429799">
                <a:tc>
                  <a:txBody>
                    <a:bodyPr/>
                    <a:lstStyle/>
                    <a:p>
                      <a:pPr algn="l"/>
                      <a:endParaRPr lang="en-US" b="0" i="0" dirty="0"/>
                    </a:p>
                  </a:txBody>
                  <a:tcPr/>
                </a:tc>
                <a:tc>
                  <a:txBody>
                    <a:bodyPr/>
                    <a:lstStyle/>
                    <a:p>
                      <a:pPr algn="ctr"/>
                      <a:r>
                        <a:rPr lang="en-US" b="0" dirty="0"/>
                        <a:t>TOTAL</a:t>
                      </a:r>
                    </a:p>
                  </a:txBody>
                  <a:tcPr/>
                </a:tc>
                <a:tc>
                  <a:txBody>
                    <a:bodyPr/>
                    <a:lstStyle/>
                    <a:p>
                      <a:pPr algn="ctr"/>
                      <a:r>
                        <a:rPr lang="en-US" b="0" dirty="0"/>
                        <a:t>100</a:t>
                      </a:r>
                    </a:p>
                  </a:txBody>
                  <a:tcPr/>
                </a:tc>
                <a:extLst>
                  <a:ext uri="{0D108BD9-81ED-4DB2-BD59-A6C34878D82A}">
                    <a16:rowId xmlns:a16="http://schemas.microsoft.com/office/drawing/2014/main" val="209406525"/>
                  </a:ext>
                </a:extLst>
              </a:tr>
            </a:tbl>
          </a:graphicData>
        </a:graphic>
      </p:graphicFrame>
    </p:spTree>
    <p:extLst>
      <p:ext uri="{BB962C8B-B14F-4D97-AF65-F5344CB8AC3E}">
        <p14:creationId xmlns:p14="http://schemas.microsoft.com/office/powerpoint/2010/main" val="7893195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n and a document with check marks&#10;&#10;AI-generated content may be incorrect.">
            <a:extLst>
              <a:ext uri="{FF2B5EF4-FFF2-40B4-BE49-F238E27FC236}">
                <a16:creationId xmlns:a16="http://schemas.microsoft.com/office/drawing/2014/main" id="{8C59EED8-E1E3-ADA8-53C1-74B948A8C786}"/>
              </a:ext>
            </a:extLst>
          </p:cNvPr>
          <p:cNvPicPr>
            <a:picLocks noGrp="1" noChangeAspect="1"/>
          </p:cNvPicPr>
          <p:nvPr>
            <p:ph idx="1"/>
          </p:nvPr>
        </p:nvPicPr>
        <p:blipFill>
          <a:blip r:embed="rId2"/>
          <a:srcRect t="7729" b="8017"/>
          <a:stretch>
            <a:fillRect/>
          </a:stretch>
        </p:blipFill>
        <p:spPr>
          <a:xfrm>
            <a:off x="811818" y="457200"/>
            <a:ext cx="10568363" cy="5943600"/>
          </a:xfrm>
          <a:prstGeom prst="rect">
            <a:avLst/>
          </a:prstGeom>
        </p:spPr>
      </p:pic>
    </p:spTree>
    <p:extLst>
      <p:ext uri="{BB962C8B-B14F-4D97-AF65-F5344CB8AC3E}">
        <p14:creationId xmlns:p14="http://schemas.microsoft.com/office/powerpoint/2010/main" val="2339320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ED07E-4E33-F386-9011-7D05C77EF47F}"/>
            </a:ext>
          </a:extLst>
        </p:cNvPr>
        <p:cNvGrpSpPr/>
        <p:nvPr/>
      </p:nvGrpSpPr>
      <p:grpSpPr>
        <a:xfrm>
          <a:off x="0" y="0"/>
          <a:ext cx="0" cy="0"/>
          <a:chOff x="0" y="0"/>
          <a:chExt cx="0" cy="0"/>
        </a:xfrm>
      </p:grpSpPr>
      <p:pic>
        <p:nvPicPr>
          <p:cNvPr id="258" name="Photo-here" descr="Photo-here">
            <a:extLst>
              <a:ext uri="{FF2B5EF4-FFF2-40B4-BE49-F238E27FC236}">
                <a16:creationId xmlns:a16="http://schemas.microsoft.com/office/drawing/2014/main" id="{98B378E2-0A57-9415-7474-F73102A12B3D}"/>
              </a:ext>
            </a:extLst>
          </p:cNvPr>
          <p:cNvPicPr>
            <a:picLocks noChangeAspect="1"/>
          </p:cNvPicPr>
          <p:nvPr/>
        </p:nvPicPr>
        <p:blipFill>
          <a:blip r:embed="rId3"/>
          <a:stretch>
            <a:fillRect/>
          </a:stretch>
        </p:blipFill>
        <p:spPr>
          <a:xfrm>
            <a:off x="7502525" y="0"/>
            <a:ext cx="4705350" cy="6858001"/>
          </a:xfrm>
          <a:prstGeom prst="rect">
            <a:avLst/>
          </a:prstGeom>
          <a:ln w="12700">
            <a:miter lim="400000"/>
          </a:ln>
        </p:spPr>
      </p:pic>
      <p:sp>
        <p:nvSpPr>
          <p:cNvPr id="260" name="Lorem ipsum dolor sit amet, consectetur adipiscing elit sed do eiusmod tempor incididunt ut labore et dolore magna aliqua.…">
            <a:extLst>
              <a:ext uri="{FF2B5EF4-FFF2-40B4-BE49-F238E27FC236}">
                <a16:creationId xmlns:a16="http://schemas.microsoft.com/office/drawing/2014/main" id="{37EBA911-31CF-28D0-7073-E6C22D54E370}"/>
              </a:ext>
            </a:extLst>
          </p:cNvPr>
          <p:cNvSpPr txBox="1">
            <a:spLocks noGrp="1"/>
          </p:cNvSpPr>
          <p:nvPr>
            <p:ph type="subTitle" sz="half" idx="1"/>
          </p:nvPr>
        </p:nvSpPr>
        <p:spPr>
          <a:xfrm>
            <a:off x="283128" y="1165629"/>
            <a:ext cx="7048849" cy="6022385"/>
          </a:xfrm>
          <a:prstGeom prst="rect">
            <a:avLst/>
          </a:prstGeom>
        </p:spPr>
        <p:txBody>
          <a:bodyPr>
            <a:normAutofit/>
          </a:bodyPr>
          <a:lstStyle/>
          <a:p>
            <a:pPr marL="218685" indent="-218685" algn="l" defTabSz="309563" hangingPunct="0">
              <a:spcBef>
                <a:spcPts val="0"/>
              </a:spcBef>
              <a:buFont typeface="Wingdings" pitchFamily="2" charset="2"/>
              <a:buChar char="ü"/>
              <a:defRPr/>
            </a:pPr>
            <a:r>
              <a:rPr lang="en-US" sz="2000" dirty="0"/>
              <a:t>The Administrative Requirements are a set of policies, forms, and procedures that contractors must comply with when working for LAWA and the City of Los Angeles. These requirements are mandated by one of three authorities: the Los Angeles City Charter, the Los Angeles Municipal Code, or the Los Angeles Administrative Code.</a:t>
            </a:r>
            <a:endParaRPr lang="en-US" dirty="0"/>
          </a:p>
          <a:p>
            <a:pPr algn="l" defTabSz="309563" hangingPunct="0">
              <a:spcBef>
                <a:spcPts val="0"/>
              </a:spcBef>
              <a:defRPr/>
            </a:pPr>
            <a:r>
              <a:rPr lang="en-US" sz="2000" kern="0" dirty="0">
                <a:cs typeface="Arial" panose="020B0604020202020204" pitchFamily="34" charset="0"/>
                <a:sym typeface="Helvetica Neue Medium"/>
              </a:rPr>
              <a:t>				</a:t>
            </a:r>
          </a:p>
          <a:p>
            <a:pPr marL="218685" indent="-218685" algn="l" defTabSz="309563" hangingPunct="0">
              <a:spcBef>
                <a:spcPts val="0"/>
              </a:spcBef>
              <a:buFont typeface="Wingdings" pitchFamily="2" charset="2"/>
              <a:buChar char="ü"/>
              <a:defRPr/>
            </a:pPr>
            <a:r>
              <a:rPr lang="en-US" sz="2000" kern="0" dirty="0">
                <a:cs typeface="Arial" panose="020B0604020202020204" pitchFamily="34" charset="0"/>
                <a:sym typeface="Helvetica Neue Medium"/>
              </a:rPr>
              <a:t>Submitting an incomplete form or failing to submit a required form may deem bids/Qualifications as non-responsive and could result in their rejection.</a:t>
            </a:r>
          </a:p>
          <a:p>
            <a:pPr marL="218685" indent="-218685" algn="l" defTabSz="309563" hangingPunct="0">
              <a:spcBef>
                <a:spcPts val="0"/>
              </a:spcBef>
              <a:buFont typeface="Wingdings" pitchFamily="2" charset="2"/>
              <a:buChar char="ü"/>
              <a:defRPr/>
            </a:pPr>
            <a:endParaRPr lang="en-US" sz="2000" kern="0" dirty="0">
              <a:cs typeface="Arial" panose="020B0604020202020204" pitchFamily="34" charset="0"/>
              <a:sym typeface="Helvetica Neue Medium"/>
            </a:endParaRPr>
          </a:p>
          <a:p>
            <a:pPr marL="218685" indent="-218685" algn="l" defTabSz="309563" hangingPunct="0">
              <a:spcBef>
                <a:spcPts val="0"/>
              </a:spcBef>
              <a:buFont typeface="Wingdings" pitchFamily="2" charset="2"/>
              <a:buChar char="ü"/>
              <a:defRPr/>
            </a:pPr>
            <a:r>
              <a:rPr lang="en-US" sz="2000" kern="0" dirty="0">
                <a:cs typeface="Arial" panose="020B0604020202020204" pitchFamily="34" charset="0"/>
                <a:sym typeface="Helvetica Neue Medium"/>
              </a:rPr>
              <a:t>Administrative Requirements Video Link below</a:t>
            </a:r>
          </a:p>
          <a:p>
            <a:pPr algn="l" defTabSz="309563" hangingPunct="0">
              <a:spcBef>
                <a:spcPts val="0"/>
              </a:spcBef>
              <a:defRPr/>
            </a:pPr>
            <a:r>
              <a:rPr lang="en-US" sz="2000" dirty="0">
                <a:hlinkClick r:id="rId4"/>
              </a:rPr>
              <a:t>Administrative Requirements | Los Angeles World Airports</a:t>
            </a:r>
            <a:endParaRPr lang="en-US" sz="2000" dirty="0"/>
          </a:p>
          <a:p>
            <a:pPr algn="l" defTabSz="309563" hangingPunct="0">
              <a:spcBef>
                <a:spcPts val="0"/>
              </a:spcBef>
              <a:defRPr/>
            </a:pPr>
            <a:endParaRPr lang="en-US" sz="2000" kern="0" dirty="0">
              <a:cs typeface="Arial" panose="020B0604020202020204" pitchFamily="34" charset="0"/>
              <a:sym typeface="Helvetica Neue Medium"/>
            </a:endParaRPr>
          </a:p>
          <a:p>
            <a:pPr algn="l" defTabSz="309563" hangingPunct="0">
              <a:spcBef>
                <a:spcPts val="0"/>
              </a:spcBef>
              <a:defRPr/>
            </a:pPr>
            <a:r>
              <a:rPr lang="en-US" sz="2000" kern="0" dirty="0">
                <a:cs typeface="Arial" panose="020B0604020202020204" pitchFamily="34" charset="0"/>
                <a:sym typeface="Helvetica Neue Medium"/>
              </a:rPr>
              <a:t>https://www.lawa.org/lawa-businesses/lawa-administrative-requirements</a:t>
            </a:r>
          </a:p>
          <a:p>
            <a:pPr marL="218685" indent="-218685" algn="l" defTabSz="309563" hangingPunct="0">
              <a:spcBef>
                <a:spcPts val="0"/>
              </a:spcBef>
              <a:buFont typeface="Wingdings" pitchFamily="2" charset="2"/>
              <a:buChar char="ü"/>
              <a:defRPr/>
            </a:pPr>
            <a:endParaRPr lang="en-US" sz="2000" kern="0" dirty="0">
              <a:cs typeface="Arial" panose="020B0604020202020204" pitchFamily="34" charset="0"/>
              <a:sym typeface="Helvetica Neue Medium"/>
            </a:endParaRPr>
          </a:p>
          <a:p>
            <a:pPr marL="218685" indent="-218685" algn="l" defTabSz="309563" hangingPunct="0">
              <a:spcBef>
                <a:spcPts val="0"/>
              </a:spcBef>
              <a:buFont typeface="Wingdings" pitchFamily="2" charset="2"/>
              <a:buChar char="ü"/>
              <a:defRPr/>
            </a:pPr>
            <a:endParaRPr lang="en-US" sz="2000" kern="0" dirty="0">
              <a:cs typeface="Arial" panose="020B0604020202020204" pitchFamily="34" charset="0"/>
              <a:sym typeface="Helvetica Neue Medium"/>
            </a:endParaRPr>
          </a:p>
          <a:p>
            <a:pPr marL="291580" indent="-291580" algn="l" defTabSz="412750" hangingPunct="0">
              <a:lnSpc>
                <a:spcPct val="100000"/>
              </a:lnSpc>
              <a:spcBef>
                <a:spcPts val="0"/>
              </a:spcBef>
              <a:buFont typeface="Wingdings" pitchFamily="2" charset="2"/>
              <a:buChar char="ü"/>
              <a:defRPr/>
            </a:pPr>
            <a:endParaRPr lang="en-US" sz="1400" dirty="0">
              <a:cs typeface="Arial" panose="020B0604020202020204" pitchFamily="34" charset="0"/>
              <a:sym typeface="Helvetica Neue Medium"/>
            </a:endParaRPr>
          </a:p>
          <a:p>
            <a:pPr hangingPunct="0">
              <a:defRPr/>
            </a:pPr>
            <a:endParaRPr lang="en-US" sz="1600" b="1" dirty="0">
              <a:solidFill>
                <a:schemeClr val="accent1">
                  <a:lumMod val="75000"/>
                </a:schemeClr>
              </a:solidFill>
              <a:latin typeface="Arial" panose="020B0604020202020204" pitchFamily="34" charset="0"/>
              <a:cs typeface="Arial" panose="020B0604020202020204" pitchFamily="34" charset="0"/>
              <a:sym typeface="Helvetica Neue Medium"/>
            </a:endParaRPr>
          </a:p>
        </p:txBody>
      </p:sp>
      <p:sp>
        <p:nvSpPr>
          <p:cNvPr id="261" name="Slide Number">
            <a:extLst>
              <a:ext uri="{FF2B5EF4-FFF2-40B4-BE49-F238E27FC236}">
                <a16:creationId xmlns:a16="http://schemas.microsoft.com/office/drawing/2014/main" id="{5C9E2567-A0CF-456D-4D76-552B61D791E3}"/>
              </a:ext>
            </a:extLst>
          </p:cNvPr>
          <p:cNvSpPr txBox="1">
            <a:spLocks noGrp="1"/>
          </p:cNvSpPr>
          <p:nvPr>
            <p:ph type="sldNum" sz="quarter" idx="4294967295"/>
          </p:nvPr>
        </p:nvSpPr>
        <p:spPr>
          <a:xfrm>
            <a:off x="11450372" y="6311900"/>
            <a:ext cx="137057" cy="2359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2750" hangingPunct="0">
              <a:defRPr/>
            </a:pPr>
            <a:fld id="{86CB4B4D-7CA3-9044-876B-883B54F8677D}" type="slidenum">
              <a:rPr kern="0">
                <a:solidFill>
                  <a:srgbClr val="FFFFFF"/>
                </a:solidFill>
                <a:latin typeface="Helvetica Neue Light"/>
                <a:sym typeface="Helvetica Neue Light"/>
              </a:rPr>
              <a:pPr algn="ctr" defTabSz="412750" hangingPunct="0">
                <a:defRPr/>
              </a:pPr>
              <a:t>13</a:t>
            </a:fld>
            <a:endParaRPr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0A5D718B-83CF-9252-CF69-DFB119BFAE63}"/>
              </a:ext>
            </a:extLst>
          </p:cNvPr>
          <p:cNvGrpSpPr/>
          <p:nvPr/>
        </p:nvGrpSpPr>
        <p:grpSpPr>
          <a:xfrm>
            <a:off x="15875" y="-111548"/>
            <a:ext cx="12192000" cy="1144370"/>
            <a:chOff x="0" y="-1"/>
            <a:chExt cx="24384000" cy="2185234"/>
          </a:xfrm>
        </p:grpSpPr>
        <p:sp>
          <p:nvSpPr>
            <p:cNvPr id="8" name="Rectangle 7">
              <a:extLst>
                <a:ext uri="{FF2B5EF4-FFF2-40B4-BE49-F238E27FC236}">
                  <a16:creationId xmlns:a16="http://schemas.microsoft.com/office/drawing/2014/main" id="{94098612-8BCF-D5FB-94AD-6CDA89EE3EF8}"/>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9" name="Freeform 18">
              <a:extLst>
                <a:ext uri="{FF2B5EF4-FFF2-40B4-BE49-F238E27FC236}">
                  <a16:creationId xmlns:a16="http://schemas.microsoft.com/office/drawing/2014/main" id="{F6F7FAE2-4C48-D5B0-E480-AC1AD845F5E5}"/>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10" name="Freeform 17">
              <a:extLst>
                <a:ext uri="{FF2B5EF4-FFF2-40B4-BE49-F238E27FC236}">
                  <a16:creationId xmlns:a16="http://schemas.microsoft.com/office/drawing/2014/main" id="{66FE2922-706C-7F64-C8F8-A61B3C2E9DD3}"/>
                </a:ext>
              </a:extLst>
            </p:cNvPr>
            <p:cNvSpPr/>
            <p:nvPr/>
          </p:nvSpPr>
          <p:spPr>
            <a:xfrm>
              <a:off x="1" y="-1"/>
              <a:ext cx="14657293"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grpSp>
      <p:sp>
        <p:nvSpPr>
          <p:cNvPr id="6" name="Title 5">
            <a:extLst>
              <a:ext uri="{FF2B5EF4-FFF2-40B4-BE49-F238E27FC236}">
                <a16:creationId xmlns:a16="http://schemas.microsoft.com/office/drawing/2014/main" id="{EC51661D-A28D-88BB-138D-592C4AA736AD}"/>
              </a:ext>
            </a:extLst>
          </p:cNvPr>
          <p:cNvSpPr>
            <a:spLocks noGrp="1"/>
          </p:cNvSpPr>
          <p:nvPr>
            <p:ph type="title"/>
          </p:nvPr>
        </p:nvSpPr>
        <p:spPr>
          <a:xfrm>
            <a:off x="15873" y="-184331"/>
            <a:ext cx="12221357" cy="930801"/>
          </a:xfrm>
        </p:spPr>
        <p:txBody>
          <a:bodyPr>
            <a:normAutofit/>
          </a:bodyPr>
          <a:lstStyle/>
          <a:p>
            <a:r>
              <a:rPr lang="en-US" sz="4000" b="1" dirty="0">
                <a:solidFill>
                  <a:schemeClr val="bg1"/>
                </a:solidFill>
                <a:latin typeface="Arial" panose="020B0604020202020204" pitchFamily="34" charset="0"/>
                <a:cs typeface="Arial" panose="020B0604020202020204" pitchFamily="34" charset="0"/>
              </a:rPr>
              <a:t>Submittal A - Administrative Requirements</a:t>
            </a:r>
          </a:p>
        </p:txBody>
      </p:sp>
      <p:pic>
        <p:nvPicPr>
          <p:cNvPr id="5" name="Picture 4" descr="Illustration of person writing">
            <a:extLst>
              <a:ext uri="{FF2B5EF4-FFF2-40B4-BE49-F238E27FC236}">
                <a16:creationId xmlns:a16="http://schemas.microsoft.com/office/drawing/2014/main" id="{B6344E7B-0D74-DAB7-C21A-03F89C13EFE5}"/>
              </a:ext>
            </a:extLst>
          </p:cNvPr>
          <p:cNvPicPr>
            <a:picLocks noChangeAspect="1"/>
          </p:cNvPicPr>
          <p:nvPr/>
        </p:nvPicPr>
        <p:blipFill>
          <a:blip r:embed="rId5">
            <a:extLst>
              <a:ext uri="{28A0092B-C50C-407E-A947-70E740481C1C}">
                <a14:useLocalDpi xmlns:a14="http://schemas.microsoft.com/office/drawing/2010/main" val="0"/>
              </a:ext>
            </a:extLst>
          </a:blip>
          <a:srcRect l="10654" r="10654"/>
          <a:stretch/>
        </p:blipFill>
        <p:spPr>
          <a:xfrm>
            <a:off x="7496098" y="835646"/>
            <a:ext cx="4741133" cy="6022385"/>
          </a:xfrm>
          <a:prstGeom prst="rect">
            <a:avLst/>
          </a:prstGeom>
        </p:spPr>
      </p:pic>
      <p:sp>
        <p:nvSpPr>
          <p:cNvPr id="2" name="Slide Number">
            <a:extLst>
              <a:ext uri="{FF2B5EF4-FFF2-40B4-BE49-F238E27FC236}">
                <a16:creationId xmlns:a16="http://schemas.microsoft.com/office/drawing/2014/main" id="{741B6A53-2B93-42E6-957D-45DDBEA1A148}"/>
              </a:ext>
            </a:extLst>
          </p:cNvPr>
          <p:cNvSpPr txBox="1">
            <a:spLocks/>
          </p:cNvSpPr>
          <p:nvPr/>
        </p:nvSpPr>
        <p:spPr>
          <a:xfrm>
            <a:off x="11856203" y="6494782"/>
            <a:ext cx="187552" cy="287258"/>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a:solidFill>
                <a:srgbClr val="000000"/>
              </a:solidFill>
            </a:endParaRPr>
          </a:p>
        </p:txBody>
      </p:sp>
      <p:pic>
        <p:nvPicPr>
          <p:cNvPr id="11" name="Picture 10">
            <a:extLst>
              <a:ext uri="{FF2B5EF4-FFF2-40B4-BE49-F238E27FC236}">
                <a16:creationId xmlns:a16="http://schemas.microsoft.com/office/drawing/2014/main" id="{853413E7-929F-D17E-5E29-B9ED6BC750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spTree>
    <p:extLst>
      <p:ext uri="{BB962C8B-B14F-4D97-AF65-F5344CB8AC3E}">
        <p14:creationId xmlns:p14="http://schemas.microsoft.com/office/powerpoint/2010/main" val="4266344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22E1F-0041-BCB0-8DDD-1E5E447C6F25}"/>
            </a:ext>
          </a:extLst>
        </p:cNvPr>
        <p:cNvGrpSpPr/>
        <p:nvPr/>
      </p:nvGrpSpPr>
      <p:grpSpPr>
        <a:xfrm>
          <a:off x="0" y="0"/>
          <a:ext cx="0" cy="0"/>
          <a:chOff x="0" y="0"/>
          <a:chExt cx="0" cy="0"/>
        </a:xfrm>
      </p:grpSpPr>
      <p:sp>
        <p:nvSpPr>
          <p:cNvPr id="261" name="Slide Number">
            <a:extLst>
              <a:ext uri="{FF2B5EF4-FFF2-40B4-BE49-F238E27FC236}">
                <a16:creationId xmlns:a16="http://schemas.microsoft.com/office/drawing/2014/main" id="{759D35D8-07FA-5834-BC40-0DD41C069E51}"/>
              </a:ext>
            </a:extLst>
          </p:cNvPr>
          <p:cNvSpPr txBox="1">
            <a:spLocks noGrp="1"/>
          </p:cNvSpPr>
          <p:nvPr>
            <p:ph type="sldNum" sz="quarter" idx="4294967295"/>
          </p:nvPr>
        </p:nvSpPr>
        <p:spPr>
          <a:xfrm>
            <a:off x="11450638" y="6311900"/>
            <a:ext cx="136525" cy="236538"/>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pPr algn="ctr" defTabSz="412750" hangingPunct="0">
              <a:defRPr/>
            </a:pPr>
            <a:fld id="{86CB4B4D-7CA3-9044-876B-883B54F8677D}" type="slidenum">
              <a:rPr kern="0">
                <a:solidFill>
                  <a:srgbClr val="FFFFFF"/>
                </a:solidFill>
                <a:latin typeface="Helvetica Neue Light"/>
                <a:sym typeface="Helvetica Neue Light"/>
              </a:rPr>
              <a:pPr algn="ctr" defTabSz="412750" hangingPunct="0">
                <a:defRPr/>
              </a:pPr>
              <a:t>14</a:t>
            </a:fld>
            <a:endParaRPr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0C1D7D67-9255-8702-C94C-6F7599B6BCB4}"/>
              </a:ext>
            </a:extLst>
          </p:cNvPr>
          <p:cNvGrpSpPr/>
          <p:nvPr/>
        </p:nvGrpSpPr>
        <p:grpSpPr>
          <a:xfrm>
            <a:off x="15875" y="-111548"/>
            <a:ext cx="12192000" cy="1144370"/>
            <a:chOff x="0" y="-1"/>
            <a:chExt cx="24384000" cy="2185234"/>
          </a:xfrm>
        </p:grpSpPr>
        <p:sp>
          <p:nvSpPr>
            <p:cNvPr id="8" name="Rectangle 7">
              <a:extLst>
                <a:ext uri="{FF2B5EF4-FFF2-40B4-BE49-F238E27FC236}">
                  <a16:creationId xmlns:a16="http://schemas.microsoft.com/office/drawing/2014/main" id="{2BAED045-8658-5604-7F3C-12978A9E92F9}"/>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9" name="Freeform 18">
              <a:extLst>
                <a:ext uri="{FF2B5EF4-FFF2-40B4-BE49-F238E27FC236}">
                  <a16:creationId xmlns:a16="http://schemas.microsoft.com/office/drawing/2014/main" id="{1DE1D45F-B7C5-E4A5-4965-44F30AF63903}"/>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10" name="Freeform 17">
              <a:extLst>
                <a:ext uri="{FF2B5EF4-FFF2-40B4-BE49-F238E27FC236}">
                  <a16:creationId xmlns:a16="http://schemas.microsoft.com/office/drawing/2014/main" id="{9CC00D01-110C-5743-1962-2346EBCC7A62}"/>
                </a:ext>
              </a:extLst>
            </p:cNvPr>
            <p:cNvSpPr/>
            <p:nvPr/>
          </p:nvSpPr>
          <p:spPr>
            <a:xfrm>
              <a:off x="1" y="-1"/>
              <a:ext cx="14657293"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grpSp>
      <p:sp>
        <p:nvSpPr>
          <p:cNvPr id="6" name="Title 5">
            <a:extLst>
              <a:ext uri="{FF2B5EF4-FFF2-40B4-BE49-F238E27FC236}">
                <a16:creationId xmlns:a16="http://schemas.microsoft.com/office/drawing/2014/main" id="{99E5F79B-9AAA-CD53-5179-A421CDEFD028}"/>
              </a:ext>
            </a:extLst>
          </p:cNvPr>
          <p:cNvSpPr>
            <a:spLocks noGrp="1"/>
          </p:cNvSpPr>
          <p:nvPr>
            <p:ph type="title"/>
          </p:nvPr>
        </p:nvSpPr>
        <p:spPr>
          <a:xfrm>
            <a:off x="15873" y="-259011"/>
            <a:ext cx="12048307" cy="930801"/>
          </a:xfrm>
        </p:spPr>
        <p:txBody>
          <a:bodyPr>
            <a:normAutofit/>
          </a:bodyPr>
          <a:lstStyle/>
          <a:p>
            <a:r>
              <a:rPr lang="en-US" sz="4000" b="1" dirty="0">
                <a:solidFill>
                  <a:schemeClr val="bg1"/>
                </a:solidFill>
                <a:latin typeface="Arial" panose="020B0604020202020204" pitchFamily="34" charset="0"/>
                <a:cs typeface="Arial" panose="020B0604020202020204" pitchFamily="34" charset="0"/>
              </a:rPr>
              <a:t>Submittal A - Selected Contractor Requirements</a:t>
            </a:r>
          </a:p>
        </p:txBody>
      </p:sp>
      <p:sp>
        <p:nvSpPr>
          <p:cNvPr id="2" name="Slide Number">
            <a:extLst>
              <a:ext uri="{FF2B5EF4-FFF2-40B4-BE49-F238E27FC236}">
                <a16:creationId xmlns:a16="http://schemas.microsoft.com/office/drawing/2014/main" id="{20EC750B-3C6A-C9B9-3589-58C7D5933C3F}"/>
              </a:ext>
            </a:extLst>
          </p:cNvPr>
          <p:cNvSpPr txBox="1">
            <a:spLocks/>
          </p:cNvSpPr>
          <p:nvPr/>
        </p:nvSpPr>
        <p:spPr>
          <a:xfrm>
            <a:off x="11738636" y="6311900"/>
            <a:ext cx="187552" cy="287258"/>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a:solidFill>
                <a:srgbClr val="000000"/>
              </a:solidFill>
            </a:endParaRPr>
          </a:p>
        </p:txBody>
      </p:sp>
      <p:graphicFrame>
        <p:nvGraphicFramePr>
          <p:cNvPr id="263" name="TextBox 2">
            <a:extLst>
              <a:ext uri="{FF2B5EF4-FFF2-40B4-BE49-F238E27FC236}">
                <a16:creationId xmlns:a16="http://schemas.microsoft.com/office/drawing/2014/main" id="{2D08DC0B-BF27-E178-A196-B268F95E8256}"/>
              </a:ext>
            </a:extLst>
          </p:cNvPr>
          <p:cNvGraphicFramePr/>
          <p:nvPr>
            <p:extLst>
              <p:ext uri="{D42A27DB-BD31-4B8C-83A1-F6EECF244321}">
                <p14:modId xmlns:p14="http://schemas.microsoft.com/office/powerpoint/2010/main" val="1805983652"/>
              </p:ext>
            </p:extLst>
          </p:nvPr>
        </p:nvGraphicFramePr>
        <p:xfrm>
          <a:off x="160165" y="1946573"/>
          <a:ext cx="5493383" cy="37414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13">
            <a:extLst>
              <a:ext uri="{FF2B5EF4-FFF2-40B4-BE49-F238E27FC236}">
                <a16:creationId xmlns:a16="http://schemas.microsoft.com/office/drawing/2014/main" id="{816B2F25-2121-1B69-D1FC-170012EF0E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3965" y="6311900"/>
            <a:ext cx="1124107" cy="333422"/>
          </a:xfrm>
          <a:prstGeom prst="rect">
            <a:avLst/>
          </a:prstGeom>
        </p:spPr>
      </p:pic>
      <p:graphicFrame>
        <p:nvGraphicFramePr>
          <p:cNvPr id="23" name="Content Placeholder 38">
            <a:extLst>
              <a:ext uri="{FF2B5EF4-FFF2-40B4-BE49-F238E27FC236}">
                <a16:creationId xmlns:a16="http://schemas.microsoft.com/office/drawing/2014/main" id="{E0FF6A00-A4A3-9BAC-BE24-4F4EF760075C}"/>
              </a:ext>
            </a:extLst>
          </p:cNvPr>
          <p:cNvGraphicFramePr>
            <a:graphicFrameLocks/>
          </p:cNvGraphicFramePr>
          <p:nvPr>
            <p:extLst>
              <p:ext uri="{D42A27DB-BD31-4B8C-83A1-F6EECF244321}">
                <p14:modId xmlns:p14="http://schemas.microsoft.com/office/powerpoint/2010/main" val="1663157256"/>
              </p:ext>
            </p:extLst>
          </p:nvPr>
        </p:nvGraphicFramePr>
        <p:xfrm>
          <a:off x="6040026" y="1366684"/>
          <a:ext cx="5886162" cy="4494366"/>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874190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F8857-6D61-5AF2-C08F-271A3D417B00}"/>
            </a:ext>
          </a:extLst>
        </p:cNvPr>
        <p:cNvGrpSpPr/>
        <p:nvPr/>
      </p:nvGrpSpPr>
      <p:grpSpPr>
        <a:xfrm>
          <a:off x="0" y="0"/>
          <a:ext cx="0" cy="0"/>
          <a:chOff x="0" y="0"/>
          <a:chExt cx="0" cy="0"/>
        </a:xfrm>
      </p:grpSpPr>
      <p:sp>
        <p:nvSpPr>
          <p:cNvPr id="261" name="Slide Number">
            <a:extLst>
              <a:ext uri="{FF2B5EF4-FFF2-40B4-BE49-F238E27FC236}">
                <a16:creationId xmlns:a16="http://schemas.microsoft.com/office/drawing/2014/main" id="{F0D3E8D0-324C-0EC9-4B39-340D964A3FFC}"/>
              </a:ext>
            </a:extLst>
          </p:cNvPr>
          <p:cNvSpPr txBox="1">
            <a:spLocks noGrp="1"/>
          </p:cNvSpPr>
          <p:nvPr>
            <p:ph type="sldNum" sz="quarter" idx="4294967295"/>
          </p:nvPr>
        </p:nvSpPr>
        <p:spPr>
          <a:xfrm>
            <a:off x="11450372" y="6311900"/>
            <a:ext cx="137057" cy="235962"/>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pPr algn="ctr" defTabSz="412750" hangingPunct="0">
              <a:defRPr/>
            </a:pPr>
            <a:fld id="{86CB4B4D-7CA3-9044-876B-883B54F8677D}" type="slidenum">
              <a:rPr kern="0">
                <a:solidFill>
                  <a:srgbClr val="FFFFFF"/>
                </a:solidFill>
                <a:latin typeface="Helvetica Neue Light"/>
                <a:sym typeface="Helvetica Neue Light"/>
              </a:rPr>
              <a:pPr algn="ctr" defTabSz="412750" hangingPunct="0">
                <a:defRPr/>
              </a:pPr>
              <a:t>15</a:t>
            </a:fld>
            <a:endParaRPr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F701C886-FDB7-11AF-91E7-3F65840CD2E4}"/>
              </a:ext>
            </a:extLst>
          </p:cNvPr>
          <p:cNvGrpSpPr/>
          <p:nvPr/>
        </p:nvGrpSpPr>
        <p:grpSpPr>
          <a:xfrm>
            <a:off x="15875" y="-111548"/>
            <a:ext cx="12192000" cy="1144370"/>
            <a:chOff x="0" y="-1"/>
            <a:chExt cx="24384000" cy="2185234"/>
          </a:xfrm>
        </p:grpSpPr>
        <p:sp>
          <p:nvSpPr>
            <p:cNvPr id="8" name="Rectangle 7">
              <a:extLst>
                <a:ext uri="{FF2B5EF4-FFF2-40B4-BE49-F238E27FC236}">
                  <a16:creationId xmlns:a16="http://schemas.microsoft.com/office/drawing/2014/main" id="{2A968907-68AA-A41E-CD4C-A84E077243DD}"/>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9" name="Freeform 18">
              <a:extLst>
                <a:ext uri="{FF2B5EF4-FFF2-40B4-BE49-F238E27FC236}">
                  <a16:creationId xmlns:a16="http://schemas.microsoft.com/office/drawing/2014/main" id="{5CF463F3-C429-6D96-956E-B304E816A04B}"/>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10" name="Freeform 17">
              <a:extLst>
                <a:ext uri="{FF2B5EF4-FFF2-40B4-BE49-F238E27FC236}">
                  <a16:creationId xmlns:a16="http://schemas.microsoft.com/office/drawing/2014/main" id="{DECDF7E8-A5CB-A9F8-A316-438E817EB0B9}"/>
                </a:ext>
              </a:extLst>
            </p:cNvPr>
            <p:cNvSpPr/>
            <p:nvPr/>
          </p:nvSpPr>
          <p:spPr>
            <a:xfrm>
              <a:off x="1" y="-1"/>
              <a:ext cx="14657293"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grpSp>
      <p:sp>
        <p:nvSpPr>
          <p:cNvPr id="6" name="Title 5">
            <a:extLst>
              <a:ext uri="{FF2B5EF4-FFF2-40B4-BE49-F238E27FC236}">
                <a16:creationId xmlns:a16="http://schemas.microsoft.com/office/drawing/2014/main" id="{2312832C-8EF7-52BD-EA46-F37641900CFC}"/>
              </a:ext>
            </a:extLst>
          </p:cNvPr>
          <p:cNvSpPr>
            <a:spLocks noGrp="1"/>
          </p:cNvSpPr>
          <p:nvPr>
            <p:ph type="title"/>
          </p:nvPr>
        </p:nvSpPr>
        <p:spPr>
          <a:xfrm>
            <a:off x="15874" y="-121715"/>
            <a:ext cx="12160250" cy="930801"/>
          </a:xfrm>
        </p:spPr>
        <p:txBody>
          <a:bodyPr>
            <a:normAutofit fontScale="90000"/>
          </a:bodyPr>
          <a:lstStyle/>
          <a:p>
            <a:r>
              <a:rPr lang="en-US" sz="4000" b="1" dirty="0">
                <a:solidFill>
                  <a:schemeClr val="bg1"/>
                </a:solidFill>
                <a:latin typeface="Arial" panose="020B0604020202020204" pitchFamily="34" charset="0"/>
                <a:cs typeface="Arial" panose="020B0604020202020204" pitchFamily="34" charset="0"/>
              </a:rPr>
              <a:t>Submittal A - Administrative Requirements Overview</a:t>
            </a:r>
          </a:p>
        </p:txBody>
      </p:sp>
      <p:sp>
        <p:nvSpPr>
          <p:cNvPr id="2" name="Slide Number">
            <a:extLst>
              <a:ext uri="{FF2B5EF4-FFF2-40B4-BE49-F238E27FC236}">
                <a16:creationId xmlns:a16="http://schemas.microsoft.com/office/drawing/2014/main" id="{7445BF7E-2BA2-7546-6AB5-B1AB8E6A4D94}"/>
              </a:ext>
            </a:extLst>
          </p:cNvPr>
          <p:cNvSpPr txBox="1">
            <a:spLocks/>
          </p:cNvSpPr>
          <p:nvPr/>
        </p:nvSpPr>
        <p:spPr>
          <a:xfrm>
            <a:off x="11738636" y="6311900"/>
            <a:ext cx="187552" cy="28725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a:solidFill>
                <a:srgbClr val="000000"/>
              </a:solidFill>
            </a:endParaRPr>
          </a:p>
        </p:txBody>
      </p:sp>
      <p:pic>
        <p:nvPicPr>
          <p:cNvPr id="5" name="Picture 4">
            <a:extLst>
              <a:ext uri="{FF2B5EF4-FFF2-40B4-BE49-F238E27FC236}">
                <a16:creationId xmlns:a16="http://schemas.microsoft.com/office/drawing/2014/main" id="{FCDB212F-4B00-8078-AF4B-4EEF995C44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01350" y="6599158"/>
            <a:ext cx="872663" cy="258841"/>
          </a:xfrm>
          <a:prstGeom prst="rect">
            <a:avLst/>
          </a:prstGeom>
        </p:spPr>
      </p:pic>
      <p:graphicFrame>
        <p:nvGraphicFramePr>
          <p:cNvPr id="263" name="TextBox 10">
            <a:extLst>
              <a:ext uri="{FF2B5EF4-FFF2-40B4-BE49-F238E27FC236}">
                <a16:creationId xmlns:a16="http://schemas.microsoft.com/office/drawing/2014/main" id="{060B1F98-13ED-8CDB-EDA4-6D96301739FC}"/>
              </a:ext>
            </a:extLst>
          </p:cNvPr>
          <p:cNvGraphicFramePr/>
          <p:nvPr>
            <p:extLst>
              <p:ext uri="{D42A27DB-BD31-4B8C-83A1-F6EECF244321}">
                <p14:modId xmlns:p14="http://schemas.microsoft.com/office/powerpoint/2010/main" val="2475160957"/>
              </p:ext>
            </p:extLst>
          </p:nvPr>
        </p:nvGraphicFramePr>
        <p:xfrm>
          <a:off x="1229032" y="1388154"/>
          <a:ext cx="10432026" cy="51265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31626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8A1FD-F982-693F-6D52-F046D6209226}"/>
            </a:ext>
          </a:extLst>
        </p:cNvPr>
        <p:cNvGrpSpPr/>
        <p:nvPr/>
      </p:nvGrpSpPr>
      <p:grpSpPr>
        <a:xfrm>
          <a:off x="0" y="0"/>
          <a:ext cx="0" cy="0"/>
          <a:chOff x="0" y="0"/>
          <a:chExt cx="0" cy="0"/>
        </a:xfrm>
      </p:grpSpPr>
      <p:sp>
        <p:nvSpPr>
          <p:cNvPr id="260" name="Lorem ipsum dolor sit amet, consectetur adipiscing elit sed do eiusmod tempor incididunt ut labore et dolore magna aliqua.…">
            <a:extLst>
              <a:ext uri="{FF2B5EF4-FFF2-40B4-BE49-F238E27FC236}">
                <a16:creationId xmlns:a16="http://schemas.microsoft.com/office/drawing/2014/main" id="{600DE766-3BA5-02ED-2EE4-BDF9DEBBCFE7}"/>
              </a:ext>
            </a:extLst>
          </p:cNvPr>
          <p:cNvSpPr txBox="1">
            <a:spLocks noGrp="1"/>
          </p:cNvSpPr>
          <p:nvPr>
            <p:ph type="subTitle" sz="half" idx="1"/>
          </p:nvPr>
        </p:nvSpPr>
        <p:spPr>
          <a:xfrm>
            <a:off x="283128" y="1165629"/>
            <a:ext cx="7048849" cy="6022385"/>
          </a:xfrm>
          <a:prstGeom prst="rect">
            <a:avLst/>
          </a:prstGeom>
        </p:spPr>
        <p:txBody>
          <a:bodyPr>
            <a:normAutofit/>
          </a:bodyPr>
          <a:lstStyle/>
          <a:p>
            <a:pPr marL="218685" indent="-218685" algn="l" defTabSz="309563" hangingPunct="0">
              <a:spcBef>
                <a:spcPts val="0"/>
              </a:spcBef>
              <a:buFont typeface="Wingdings" pitchFamily="2" charset="2"/>
              <a:buChar char="ü"/>
              <a:defRPr/>
            </a:pPr>
            <a:endParaRPr lang="en-US" sz="2000" kern="0" dirty="0">
              <a:cs typeface="Arial" panose="020B0604020202020204" pitchFamily="34" charset="0"/>
              <a:sym typeface="Helvetica Neue Medium"/>
            </a:endParaRPr>
          </a:p>
          <a:p>
            <a:pPr marL="218685" indent="-218685" algn="l" defTabSz="309563" hangingPunct="0">
              <a:spcBef>
                <a:spcPts val="0"/>
              </a:spcBef>
              <a:buFont typeface="Wingdings" pitchFamily="2" charset="2"/>
              <a:buChar char="ü"/>
              <a:defRPr/>
            </a:pPr>
            <a:endParaRPr lang="en-US" sz="2000" kern="0" dirty="0">
              <a:cs typeface="Arial" panose="020B0604020202020204" pitchFamily="34" charset="0"/>
              <a:sym typeface="Helvetica Neue Medium"/>
            </a:endParaRPr>
          </a:p>
          <a:p>
            <a:pPr marL="218685" indent="-218685" algn="l" defTabSz="309563" hangingPunct="0">
              <a:spcBef>
                <a:spcPts val="0"/>
              </a:spcBef>
              <a:buFont typeface="Wingdings" pitchFamily="2" charset="2"/>
              <a:buChar char="ü"/>
              <a:defRPr/>
            </a:pPr>
            <a:endParaRPr lang="en-US" sz="2000" kern="0" dirty="0">
              <a:cs typeface="Arial" panose="020B0604020202020204" pitchFamily="34" charset="0"/>
              <a:sym typeface="Helvetica Neue Medium"/>
            </a:endParaRPr>
          </a:p>
          <a:p>
            <a:pPr algn="l" defTabSz="309563" hangingPunct="0">
              <a:spcBef>
                <a:spcPts val="0"/>
              </a:spcBef>
              <a:defRPr/>
            </a:pPr>
            <a:endParaRPr lang="en-US" sz="2000" kern="0" dirty="0">
              <a:cs typeface="Arial" panose="020B0604020202020204" pitchFamily="34" charset="0"/>
              <a:sym typeface="Helvetica Neue Medium"/>
            </a:endParaRPr>
          </a:p>
          <a:p>
            <a:pPr marL="218685" indent="-218685" algn="l" defTabSz="309563" hangingPunct="0">
              <a:spcBef>
                <a:spcPts val="0"/>
              </a:spcBef>
              <a:buFont typeface="Wingdings" pitchFamily="2" charset="2"/>
              <a:buChar char="ü"/>
              <a:defRPr/>
            </a:pPr>
            <a:endParaRPr lang="en-US" sz="2000" kern="0" dirty="0">
              <a:cs typeface="Arial" panose="020B0604020202020204" pitchFamily="34" charset="0"/>
              <a:sym typeface="Helvetica Neue Medium"/>
            </a:endParaRPr>
          </a:p>
          <a:p>
            <a:pPr marL="291580" indent="-291580" algn="l" defTabSz="412750" hangingPunct="0">
              <a:lnSpc>
                <a:spcPct val="100000"/>
              </a:lnSpc>
              <a:spcBef>
                <a:spcPts val="0"/>
              </a:spcBef>
              <a:buFont typeface="Wingdings" pitchFamily="2" charset="2"/>
              <a:buChar char="ü"/>
              <a:defRPr/>
            </a:pPr>
            <a:endParaRPr lang="en-US" sz="1400" dirty="0">
              <a:cs typeface="Arial" panose="020B0604020202020204" pitchFamily="34" charset="0"/>
              <a:sym typeface="Helvetica Neue Medium"/>
            </a:endParaRPr>
          </a:p>
          <a:p>
            <a:pPr hangingPunct="0">
              <a:defRPr/>
            </a:pPr>
            <a:endParaRPr lang="en-US" sz="1600" b="1" dirty="0">
              <a:solidFill>
                <a:schemeClr val="accent1">
                  <a:lumMod val="75000"/>
                </a:schemeClr>
              </a:solidFill>
              <a:latin typeface="Arial" panose="020B0604020202020204" pitchFamily="34" charset="0"/>
              <a:cs typeface="Arial" panose="020B0604020202020204" pitchFamily="34" charset="0"/>
              <a:sym typeface="Helvetica Neue Medium"/>
            </a:endParaRPr>
          </a:p>
        </p:txBody>
      </p:sp>
      <p:sp>
        <p:nvSpPr>
          <p:cNvPr id="261" name="Slide Number">
            <a:extLst>
              <a:ext uri="{FF2B5EF4-FFF2-40B4-BE49-F238E27FC236}">
                <a16:creationId xmlns:a16="http://schemas.microsoft.com/office/drawing/2014/main" id="{E21AEBA8-25DF-D8E5-46E8-A569FC6EC247}"/>
              </a:ext>
            </a:extLst>
          </p:cNvPr>
          <p:cNvSpPr txBox="1">
            <a:spLocks noGrp="1"/>
          </p:cNvSpPr>
          <p:nvPr>
            <p:ph type="sldNum" sz="quarter" idx="4294967295"/>
          </p:nvPr>
        </p:nvSpPr>
        <p:spPr>
          <a:xfrm>
            <a:off x="11450372" y="6311900"/>
            <a:ext cx="137057" cy="2359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ctr" defTabSz="412750" hangingPunct="0">
              <a:defRPr/>
            </a:pPr>
            <a:fld id="{86CB4B4D-7CA3-9044-876B-883B54F8677D}" type="slidenum">
              <a:rPr kern="0">
                <a:solidFill>
                  <a:srgbClr val="FFFFFF"/>
                </a:solidFill>
                <a:latin typeface="Helvetica Neue Light"/>
                <a:sym typeface="Helvetica Neue Light"/>
              </a:rPr>
              <a:pPr algn="ctr" defTabSz="412750" hangingPunct="0">
                <a:defRPr/>
              </a:pPr>
              <a:t>16</a:t>
            </a:fld>
            <a:endParaRPr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8531AA19-09B0-1A6F-087E-AB7887C2462C}"/>
              </a:ext>
            </a:extLst>
          </p:cNvPr>
          <p:cNvGrpSpPr/>
          <p:nvPr/>
        </p:nvGrpSpPr>
        <p:grpSpPr>
          <a:xfrm>
            <a:off x="15875" y="-111548"/>
            <a:ext cx="12192000" cy="1144370"/>
            <a:chOff x="0" y="-1"/>
            <a:chExt cx="24384000" cy="2185234"/>
          </a:xfrm>
        </p:grpSpPr>
        <p:sp>
          <p:nvSpPr>
            <p:cNvPr id="8" name="Rectangle 7">
              <a:extLst>
                <a:ext uri="{FF2B5EF4-FFF2-40B4-BE49-F238E27FC236}">
                  <a16:creationId xmlns:a16="http://schemas.microsoft.com/office/drawing/2014/main" id="{8AF68BD9-1B68-8694-88CF-0DF7BF8F40B7}"/>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9" name="Freeform 18">
              <a:extLst>
                <a:ext uri="{FF2B5EF4-FFF2-40B4-BE49-F238E27FC236}">
                  <a16:creationId xmlns:a16="http://schemas.microsoft.com/office/drawing/2014/main" id="{3ED4ECE1-64AF-1E3D-A942-D97DFF67F5FF}"/>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10" name="Freeform 17">
              <a:extLst>
                <a:ext uri="{FF2B5EF4-FFF2-40B4-BE49-F238E27FC236}">
                  <a16:creationId xmlns:a16="http://schemas.microsoft.com/office/drawing/2014/main" id="{8D039D53-60C9-AB78-4108-80B1599172EC}"/>
                </a:ext>
              </a:extLst>
            </p:cNvPr>
            <p:cNvSpPr/>
            <p:nvPr/>
          </p:nvSpPr>
          <p:spPr>
            <a:xfrm>
              <a:off x="1" y="-1"/>
              <a:ext cx="14657293"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grpSp>
      <p:sp>
        <p:nvSpPr>
          <p:cNvPr id="6" name="Title 5">
            <a:extLst>
              <a:ext uri="{FF2B5EF4-FFF2-40B4-BE49-F238E27FC236}">
                <a16:creationId xmlns:a16="http://schemas.microsoft.com/office/drawing/2014/main" id="{1D8FD164-4A26-30AC-5831-887918FF8BEF}"/>
              </a:ext>
            </a:extLst>
          </p:cNvPr>
          <p:cNvSpPr>
            <a:spLocks noGrp="1"/>
          </p:cNvSpPr>
          <p:nvPr>
            <p:ph type="title"/>
          </p:nvPr>
        </p:nvSpPr>
        <p:spPr>
          <a:xfrm>
            <a:off x="15873" y="-184331"/>
            <a:ext cx="12221357" cy="930801"/>
          </a:xfrm>
        </p:spPr>
        <p:txBody>
          <a:bodyPr>
            <a:noAutofit/>
          </a:bodyPr>
          <a:lstStyle/>
          <a:p>
            <a:r>
              <a:rPr lang="en-US" sz="3200" b="1" dirty="0">
                <a:solidFill>
                  <a:schemeClr val="bg1"/>
                </a:solidFill>
                <a:latin typeface="Arial" panose="020B0604020202020204" pitchFamily="34" charset="0"/>
                <a:cs typeface="Arial" panose="020B0604020202020204" pitchFamily="34" charset="0"/>
              </a:rPr>
              <a:t>Service Categories – Respond to ANY or ALL</a:t>
            </a:r>
          </a:p>
        </p:txBody>
      </p:sp>
      <p:sp>
        <p:nvSpPr>
          <p:cNvPr id="2" name="Slide Number">
            <a:extLst>
              <a:ext uri="{FF2B5EF4-FFF2-40B4-BE49-F238E27FC236}">
                <a16:creationId xmlns:a16="http://schemas.microsoft.com/office/drawing/2014/main" id="{7849AC76-1B0E-F0FA-9074-00CE77CE6238}"/>
              </a:ext>
            </a:extLst>
          </p:cNvPr>
          <p:cNvSpPr txBox="1">
            <a:spLocks/>
          </p:cNvSpPr>
          <p:nvPr/>
        </p:nvSpPr>
        <p:spPr>
          <a:xfrm>
            <a:off x="11856203" y="6494782"/>
            <a:ext cx="187552" cy="28725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dirty="0">
              <a:solidFill>
                <a:srgbClr val="000000"/>
              </a:solidFill>
            </a:endParaRPr>
          </a:p>
        </p:txBody>
      </p:sp>
      <p:pic>
        <p:nvPicPr>
          <p:cNvPr id="11" name="Picture 10">
            <a:extLst>
              <a:ext uri="{FF2B5EF4-FFF2-40B4-BE49-F238E27FC236}">
                <a16:creationId xmlns:a16="http://schemas.microsoft.com/office/drawing/2014/main" id="{17D8CFFF-A4A6-D71C-9241-0D8A24A81C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graphicFrame>
        <p:nvGraphicFramePr>
          <p:cNvPr id="3" name="Table 2">
            <a:extLst>
              <a:ext uri="{FF2B5EF4-FFF2-40B4-BE49-F238E27FC236}">
                <a16:creationId xmlns:a16="http://schemas.microsoft.com/office/drawing/2014/main" id="{78AD988A-2B5C-7842-FA10-0117E1C22DCC}"/>
              </a:ext>
            </a:extLst>
          </p:cNvPr>
          <p:cNvGraphicFramePr>
            <a:graphicFrameLocks noGrp="1"/>
          </p:cNvGraphicFramePr>
          <p:nvPr>
            <p:extLst>
              <p:ext uri="{D42A27DB-BD31-4B8C-83A1-F6EECF244321}">
                <p14:modId xmlns:p14="http://schemas.microsoft.com/office/powerpoint/2010/main" val="14609707"/>
              </p:ext>
            </p:extLst>
          </p:nvPr>
        </p:nvGraphicFramePr>
        <p:xfrm>
          <a:off x="888486" y="1886744"/>
          <a:ext cx="9633463" cy="3929856"/>
        </p:xfrm>
        <a:graphic>
          <a:graphicData uri="http://schemas.openxmlformats.org/drawingml/2006/table">
            <a:tbl>
              <a:tblPr>
                <a:tableStyleId>{5C22544A-7EE6-4342-B048-85BDC9FD1C3A}</a:tableStyleId>
              </a:tblPr>
              <a:tblGrid>
                <a:gridCol w="1613333">
                  <a:extLst>
                    <a:ext uri="{9D8B030D-6E8A-4147-A177-3AD203B41FA5}">
                      <a16:colId xmlns:a16="http://schemas.microsoft.com/office/drawing/2014/main" val="1569339733"/>
                    </a:ext>
                  </a:extLst>
                </a:gridCol>
                <a:gridCol w="2466539">
                  <a:extLst>
                    <a:ext uri="{9D8B030D-6E8A-4147-A177-3AD203B41FA5}">
                      <a16:colId xmlns:a16="http://schemas.microsoft.com/office/drawing/2014/main" val="1333118838"/>
                    </a:ext>
                  </a:extLst>
                </a:gridCol>
                <a:gridCol w="2466539">
                  <a:extLst>
                    <a:ext uri="{9D8B030D-6E8A-4147-A177-3AD203B41FA5}">
                      <a16:colId xmlns:a16="http://schemas.microsoft.com/office/drawing/2014/main" val="175154345"/>
                    </a:ext>
                  </a:extLst>
                </a:gridCol>
                <a:gridCol w="3087052">
                  <a:extLst>
                    <a:ext uri="{9D8B030D-6E8A-4147-A177-3AD203B41FA5}">
                      <a16:colId xmlns:a16="http://schemas.microsoft.com/office/drawing/2014/main" val="2752688492"/>
                    </a:ext>
                  </a:extLst>
                </a:gridCol>
              </a:tblGrid>
              <a:tr h="548697">
                <a:tc>
                  <a:txBody>
                    <a:bodyPr/>
                    <a:lstStyle/>
                    <a:p>
                      <a:pPr marL="0" marR="0" algn="ctr">
                        <a:buNone/>
                      </a:pPr>
                      <a:r>
                        <a:rPr lang="en-US" sz="1600" b="1" u="sng" dirty="0">
                          <a:effectLst/>
                        </a:rPr>
                        <a:t>Category</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5725" marR="85725" marT="57150" marB="57150"/>
                </a:tc>
                <a:tc>
                  <a:txBody>
                    <a:bodyPr/>
                    <a:lstStyle/>
                    <a:p>
                      <a:pPr marL="0" marR="0" algn="ctr">
                        <a:buNone/>
                      </a:pPr>
                      <a:r>
                        <a:rPr lang="en-US" sz="1600" b="1" u="sng" dirty="0">
                          <a:effectLst/>
                        </a:rPr>
                        <a:t>Delivery Model</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5725" marR="85725" marT="57150" marB="57150"/>
                </a:tc>
                <a:tc>
                  <a:txBody>
                    <a:bodyPr/>
                    <a:lstStyle/>
                    <a:p>
                      <a:pPr marL="0" marR="0" algn="ctr">
                        <a:buNone/>
                      </a:pPr>
                      <a:r>
                        <a:rPr lang="en-US" sz="1600" b="1" u="sng" dirty="0">
                          <a:effectLst/>
                        </a:rPr>
                        <a:t>Facility Basis</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5725" marR="85725" marT="57150" marB="57150"/>
                </a:tc>
                <a:tc>
                  <a:txBody>
                    <a:bodyPr/>
                    <a:lstStyle/>
                    <a:p>
                      <a:pPr marL="0" marR="0" algn="ctr">
                        <a:buNone/>
                      </a:pPr>
                      <a:r>
                        <a:rPr lang="en-US" sz="1600" b="1" u="sng" dirty="0">
                          <a:effectLst/>
                        </a:rPr>
                        <a:t>Primary Use Case</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5725" marR="85725" marT="57150" marB="57150"/>
                </a:tc>
                <a:extLst>
                  <a:ext uri="{0D108BD9-81ED-4DB2-BD59-A6C34878D82A}">
                    <a16:rowId xmlns:a16="http://schemas.microsoft.com/office/drawing/2014/main" val="648369843"/>
                  </a:ext>
                </a:extLst>
              </a:tr>
              <a:tr h="1527453">
                <a:tc>
                  <a:txBody>
                    <a:bodyPr/>
                    <a:lstStyle/>
                    <a:p>
                      <a:pPr marL="0" marR="0">
                        <a:buNone/>
                      </a:pPr>
                      <a:r>
                        <a:rPr lang="en-US" sz="1400" u="sng" dirty="0">
                          <a:effectLst/>
                        </a:rPr>
                        <a:t>A — Fixed Facility</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5725" marR="85725" marT="57150" marB="57150"/>
                </a:tc>
                <a:tc>
                  <a:txBody>
                    <a:bodyPr/>
                    <a:lstStyle/>
                    <a:p>
                      <a:pPr marL="0" marR="0">
                        <a:buNone/>
                      </a:pPr>
                      <a:r>
                        <a:rPr lang="en-US" sz="1400" dirty="0">
                          <a:effectLst/>
                        </a:rPr>
                        <a:t>LAWA personnel travel to provider's facility</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5725" marR="85725" marT="57150" marB="57150"/>
                </a:tc>
                <a:tc>
                  <a:txBody>
                    <a:bodyPr/>
                    <a:lstStyle/>
                    <a:p>
                      <a:pPr marL="0" marR="0">
                        <a:buNone/>
                      </a:pPr>
                      <a:r>
                        <a:rPr lang="en-US" sz="1400">
                          <a:effectLst/>
                        </a:rPr>
                        <a:t>FAA-recognized fixed training facility (FAA ARFF Training Facility Addendum)</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5725" marR="85725" marT="57150" marB="57150"/>
                </a:tc>
                <a:tc>
                  <a:txBody>
                    <a:bodyPr/>
                    <a:lstStyle/>
                    <a:p>
                      <a:pPr marL="0" marR="0">
                        <a:buNone/>
                      </a:pPr>
                      <a:r>
                        <a:rPr lang="en-US" sz="1400">
                          <a:effectLst/>
                        </a:rPr>
                        <a:t>Planned annual/biennial recurrent training; full-scenario programming for larger cohorts</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5725" marR="85725" marT="57150" marB="57150"/>
                </a:tc>
                <a:extLst>
                  <a:ext uri="{0D108BD9-81ED-4DB2-BD59-A6C34878D82A}">
                    <a16:rowId xmlns:a16="http://schemas.microsoft.com/office/drawing/2014/main" val="2838900005"/>
                  </a:ext>
                </a:extLst>
              </a:tr>
              <a:tr h="1853706">
                <a:tc>
                  <a:txBody>
                    <a:bodyPr/>
                    <a:lstStyle/>
                    <a:p>
                      <a:pPr marL="0" marR="0">
                        <a:buNone/>
                      </a:pPr>
                      <a:r>
                        <a:rPr lang="en-US" sz="1400" u="sng">
                          <a:effectLst/>
                        </a:rPr>
                        <a:t>B — On-Site / Mobile</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5725" marR="85725" marT="57150" marB="57150"/>
                </a:tc>
                <a:tc>
                  <a:txBody>
                    <a:bodyPr/>
                    <a:lstStyle/>
                    <a:p>
                      <a:pPr marL="0" marR="0">
                        <a:buNone/>
                      </a:pPr>
                      <a:r>
                        <a:rPr lang="en-US" sz="1400" dirty="0">
                          <a:effectLst/>
                        </a:rPr>
                        <a:t>Provider deploys to LAWA airports or designated training sites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5725" marR="85725" marT="57150" marB="57150"/>
                </a:tc>
                <a:tc>
                  <a:txBody>
                    <a:bodyPr/>
                    <a:lstStyle/>
                    <a:p>
                      <a:pPr marL="0" marR="0">
                        <a:buNone/>
                      </a:pPr>
                      <a:r>
                        <a:rPr lang="en-US" sz="1400">
                          <a:effectLst/>
                        </a:rPr>
                        <a:t>FAA-recognized mobile ARFF training authorization (AC 150/5210-17C)</a:t>
                      </a:r>
                      <a:endParaRPr lang="en-US"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85725" marR="85725" marT="57150" marB="57150"/>
                </a:tc>
                <a:tc>
                  <a:txBody>
                    <a:bodyPr/>
                    <a:lstStyle/>
                    <a:p>
                      <a:pPr marL="0" marR="0">
                        <a:buNone/>
                      </a:pPr>
                      <a:r>
                        <a:rPr lang="en-US" sz="1400" dirty="0">
                          <a:effectLst/>
                        </a:rPr>
                        <a:t>Surge capacity, corrective action response, initial training for new personnel, schedule-constrained needs</a:t>
                      </a:r>
                      <a:endParaRPr lang="en-US"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5725" marR="85725" marT="57150" marB="57150"/>
                </a:tc>
                <a:extLst>
                  <a:ext uri="{0D108BD9-81ED-4DB2-BD59-A6C34878D82A}">
                    <a16:rowId xmlns:a16="http://schemas.microsoft.com/office/drawing/2014/main" val="3308655670"/>
                  </a:ext>
                </a:extLst>
              </a:tr>
            </a:tbl>
          </a:graphicData>
        </a:graphic>
      </p:graphicFrame>
    </p:spTree>
    <p:extLst>
      <p:ext uri="{BB962C8B-B14F-4D97-AF65-F5344CB8AC3E}">
        <p14:creationId xmlns:p14="http://schemas.microsoft.com/office/powerpoint/2010/main" val="2746382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F4699-96E6-8E33-3CEE-BECF392AE2E8}"/>
            </a:ext>
          </a:extLst>
        </p:cNvPr>
        <p:cNvGrpSpPr/>
        <p:nvPr/>
      </p:nvGrpSpPr>
      <p:grpSpPr>
        <a:xfrm>
          <a:off x="0" y="0"/>
          <a:ext cx="0" cy="0"/>
          <a:chOff x="0" y="0"/>
          <a:chExt cx="0" cy="0"/>
        </a:xfrm>
      </p:grpSpPr>
      <p:pic>
        <p:nvPicPr>
          <p:cNvPr id="258" name="Photo-here" descr="Photo-here">
            <a:extLst>
              <a:ext uri="{FF2B5EF4-FFF2-40B4-BE49-F238E27FC236}">
                <a16:creationId xmlns:a16="http://schemas.microsoft.com/office/drawing/2014/main" id="{D3F85A00-B1F9-58F5-892B-B5F2712E7A73}"/>
              </a:ext>
            </a:extLst>
          </p:cNvPr>
          <p:cNvPicPr>
            <a:picLocks noChangeAspect="1"/>
          </p:cNvPicPr>
          <p:nvPr/>
        </p:nvPicPr>
        <p:blipFill>
          <a:blip r:embed="rId3"/>
          <a:stretch>
            <a:fillRect/>
          </a:stretch>
        </p:blipFill>
        <p:spPr>
          <a:xfrm>
            <a:off x="7502525" y="0"/>
            <a:ext cx="4705350" cy="6858001"/>
          </a:xfrm>
          <a:prstGeom prst="rect">
            <a:avLst/>
          </a:prstGeom>
          <a:ln w="12700">
            <a:miter lim="400000"/>
          </a:ln>
        </p:spPr>
      </p:pic>
      <p:sp>
        <p:nvSpPr>
          <p:cNvPr id="260" name="Lorem ipsum dolor sit amet, consectetur adipiscing elit sed do eiusmod tempor incididunt ut labore et dolore magna aliqua.…">
            <a:extLst>
              <a:ext uri="{FF2B5EF4-FFF2-40B4-BE49-F238E27FC236}">
                <a16:creationId xmlns:a16="http://schemas.microsoft.com/office/drawing/2014/main" id="{22340394-CB43-AB07-2047-D1205632A076}"/>
              </a:ext>
            </a:extLst>
          </p:cNvPr>
          <p:cNvSpPr txBox="1">
            <a:spLocks noGrp="1"/>
          </p:cNvSpPr>
          <p:nvPr>
            <p:ph type="subTitle" sz="half" idx="1"/>
          </p:nvPr>
        </p:nvSpPr>
        <p:spPr>
          <a:xfrm>
            <a:off x="283128" y="1165629"/>
            <a:ext cx="7048849" cy="6022385"/>
          </a:xfrm>
          <a:prstGeom prst="rect">
            <a:avLst/>
          </a:prstGeom>
        </p:spPr>
        <p:txBody>
          <a:bodyPr>
            <a:normAutofit/>
          </a:bodyPr>
          <a:lstStyle/>
          <a:p>
            <a:pPr marL="218685" indent="-218685" algn="l" defTabSz="309563" hangingPunct="0">
              <a:spcBef>
                <a:spcPts val="0"/>
              </a:spcBef>
              <a:buFont typeface="Wingdings" pitchFamily="2" charset="2"/>
              <a:buChar char="ü"/>
              <a:defRPr/>
            </a:pPr>
            <a:r>
              <a:rPr lang="en-US" sz="2000" dirty="0"/>
              <a:t>Respondents must demonstrate (via Form 4) – Key Personnel &amp; Project Experience and the required narrative, that their organization and proposed personnel satisfy the following threshold qualifications.</a:t>
            </a:r>
          </a:p>
          <a:p>
            <a:pPr algn="l" defTabSz="309563" hangingPunct="0">
              <a:spcBef>
                <a:spcPts val="0"/>
              </a:spcBef>
              <a:defRPr/>
            </a:pPr>
            <a:r>
              <a:rPr lang="en-US" sz="2000" kern="0" dirty="0">
                <a:cs typeface="Arial" panose="020B0604020202020204" pitchFamily="34" charset="0"/>
                <a:sym typeface="Helvetica Neue Medium"/>
              </a:rPr>
              <a:t>				</a:t>
            </a:r>
          </a:p>
          <a:p>
            <a:pPr marL="218685" indent="-218685" algn="l" defTabSz="309563" hangingPunct="0">
              <a:spcBef>
                <a:spcPts val="0"/>
              </a:spcBef>
              <a:buFont typeface="Wingdings" pitchFamily="2" charset="2"/>
              <a:buChar char="ü"/>
              <a:defRPr/>
            </a:pPr>
            <a:r>
              <a:rPr lang="en-US" sz="2000" kern="0" dirty="0">
                <a:cs typeface="Arial" panose="020B0604020202020204" pitchFamily="34" charset="0"/>
                <a:sym typeface="Helvetica Neue Medium"/>
              </a:rPr>
              <a:t>“Desired Qualifications” are NOT mandatory for pre-qualification, but will be considered in scoring</a:t>
            </a:r>
          </a:p>
          <a:p>
            <a:pPr marL="218685" indent="-218685" algn="l" defTabSz="309563" hangingPunct="0">
              <a:spcBef>
                <a:spcPts val="0"/>
              </a:spcBef>
              <a:buFont typeface="Wingdings" pitchFamily="2" charset="2"/>
              <a:buChar char="ü"/>
              <a:defRPr/>
            </a:pPr>
            <a:endParaRPr lang="en-US" sz="2000" kern="0" dirty="0">
              <a:cs typeface="Arial" panose="020B0604020202020204" pitchFamily="34" charset="0"/>
              <a:sym typeface="Helvetica Neue Medium"/>
            </a:endParaRPr>
          </a:p>
          <a:p>
            <a:pPr marL="291580" indent="-291580" algn="l" defTabSz="412750" hangingPunct="0">
              <a:lnSpc>
                <a:spcPct val="100000"/>
              </a:lnSpc>
              <a:spcBef>
                <a:spcPts val="0"/>
              </a:spcBef>
              <a:buFont typeface="Wingdings" pitchFamily="2" charset="2"/>
              <a:buChar char="ü"/>
              <a:defRPr/>
            </a:pPr>
            <a:endParaRPr lang="en-US" sz="1400" dirty="0">
              <a:cs typeface="Arial" panose="020B0604020202020204" pitchFamily="34" charset="0"/>
              <a:sym typeface="Helvetica Neue Medium"/>
            </a:endParaRPr>
          </a:p>
          <a:p>
            <a:pPr hangingPunct="0">
              <a:defRPr/>
            </a:pPr>
            <a:endParaRPr lang="en-US" sz="1600" b="1" dirty="0">
              <a:solidFill>
                <a:schemeClr val="accent1">
                  <a:lumMod val="75000"/>
                </a:schemeClr>
              </a:solidFill>
              <a:latin typeface="Arial" panose="020B0604020202020204" pitchFamily="34" charset="0"/>
              <a:cs typeface="Arial" panose="020B0604020202020204" pitchFamily="34" charset="0"/>
              <a:sym typeface="Helvetica Neue Medium"/>
            </a:endParaRPr>
          </a:p>
        </p:txBody>
      </p:sp>
      <p:sp>
        <p:nvSpPr>
          <p:cNvPr id="261" name="Slide Number">
            <a:extLst>
              <a:ext uri="{FF2B5EF4-FFF2-40B4-BE49-F238E27FC236}">
                <a16:creationId xmlns:a16="http://schemas.microsoft.com/office/drawing/2014/main" id="{0549E558-419D-7041-4934-BE43BE3827EE}"/>
              </a:ext>
            </a:extLst>
          </p:cNvPr>
          <p:cNvSpPr txBox="1">
            <a:spLocks noGrp="1"/>
          </p:cNvSpPr>
          <p:nvPr>
            <p:ph type="sldNum" sz="quarter" idx="4294967295"/>
          </p:nvPr>
        </p:nvSpPr>
        <p:spPr>
          <a:xfrm>
            <a:off x="11450372" y="6311900"/>
            <a:ext cx="137057" cy="2359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ctr" defTabSz="412750" hangingPunct="0">
              <a:defRPr/>
            </a:pPr>
            <a:fld id="{86CB4B4D-7CA3-9044-876B-883B54F8677D}" type="slidenum">
              <a:rPr kern="0">
                <a:solidFill>
                  <a:srgbClr val="FFFFFF"/>
                </a:solidFill>
                <a:latin typeface="Helvetica Neue Light"/>
                <a:sym typeface="Helvetica Neue Light"/>
              </a:rPr>
              <a:pPr algn="ctr" defTabSz="412750" hangingPunct="0">
                <a:defRPr/>
              </a:pPr>
              <a:t>17</a:t>
            </a:fld>
            <a:endParaRPr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89C0142A-99C3-9275-3BE0-1326C2574606}"/>
              </a:ext>
            </a:extLst>
          </p:cNvPr>
          <p:cNvGrpSpPr/>
          <p:nvPr/>
        </p:nvGrpSpPr>
        <p:grpSpPr>
          <a:xfrm>
            <a:off x="15875" y="-111548"/>
            <a:ext cx="12192000" cy="1144370"/>
            <a:chOff x="0" y="-1"/>
            <a:chExt cx="24384000" cy="2185234"/>
          </a:xfrm>
        </p:grpSpPr>
        <p:sp>
          <p:nvSpPr>
            <p:cNvPr id="8" name="Rectangle 7">
              <a:extLst>
                <a:ext uri="{FF2B5EF4-FFF2-40B4-BE49-F238E27FC236}">
                  <a16:creationId xmlns:a16="http://schemas.microsoft.com/office/drawing/2014/main" id="{50B17D9B-D8B7-1960-7665-A61987FCDD2B}"/>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9" name="Freeform 18">
              <a:extLst>
                <a:ext uri="{FF2B5EF4-FFF2-40B4-BE49-F238E27FC236}">
                  <a16:creationId xmlns:a16="http://schemas.microsoft.com/office/drawing/2014/main" id="{43B851DB-CFDF-52DD-66A5-DF7C80BDE820}"/>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10" name="Freeform 17">
              <a:extLst>
                <a:ext uri="{FF2B5EF4-FFF2-40B4-BE49-F238E27FC236}">
                  <a16:creationId xmlns:a16="http://schemas.microsoft.com/office/drawing/2014/main" id="{391D15B6-1BE5-E3EB-BF5F-24920D3705CC}"/>
                </a:ext>
              </a:extLst>
            </p:cNvPr>
            <p:cNvSpPr/>
            <p:nvPr/>
          </p:nvSpPr>
          <p:spPr>
            <a:xfrm>
              <a:off x="1" y="-1"/>
              <a:ext cx="14657293"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grpSp>
      <p:sp>
        <p:nvSpPr>
          <p:cNvPr id="6" name="Title 5">
            <a:extLst>
              <a:ext uri="{FF2B5EF4-FFF2-40B4-BE49-F238E27FC236}">
                <a16:creationId xmlns:a16="http://schemas.microsoft.com/office/drawing/2014/main" id="{C65CB209-791E-92A0-24A2-6B36BD9F86EE}"/>
              </a:ext>
            </a:extLst>
          </p:cNvPr>
          <p:cNvSpPr>
            <a:spLocks noGrp="1"/>
          </p:cNvSpPr>
          <p:nvPr>
            <p:ph type="title"/>
          </p:nvPr>
        </p:nvSpPr>
        <p:spPr>
          <a:xfrm>
            <a:off x="15873" y="-184331"/>
            <a:ext cx="12221357" cy="930801"/>
          </a:xfrm>
        </p:spPr>
        <p:txBody>
          <a:bodyPr>
            <a:noAutofit/>
          </a:bodyPr>
          <a:lstStyle/>
          <a:p>
            <a:r>
              <a:rPr lang="en-US" sz="3200" b="1" dirty="0">
                <a:solidFill>
                  <a:schemeClr val="bg1"/>
                </a:solidFill>
                <a:latin typeface="Arial" panose="020B0604020202020204" pitchFamily="34" charset="0"/>
                <a:cs typeface="Arial" panose="020B0604020202020204" pitchFamily="34" charset="0"/>
              </a:rPr>
              <a:t>Submittal B – Experience</a:t>
            </a:r>
          </a:p>
        </p:txBody>
      </p:sp>
      <p:sp>
        <p:nvSpPr>
          <p:cNvPr id="2" name="Slide Number">
            <a:extLst>
              <a:ext uri="{FF2B5EF4-FFF2-40B4-BE49-F238E27FC236}">
                <a16:creationId xmlns:a16="http://schemas.microsoft.com/office/drawing/2014/main" id="{CD0BB46E-3F66-9E3D-B1DD-C761DF8D7430}"/>
              </a:ext>
            </a:extLst>
          </p:cNvPr>
          <p:cNvSpPr txBox="1">
            <a:spLocks/>
          </p:cNvSpPr>
          <p:nvPr/>
        </p:nvSpPr>
        <p:spPr>
          <a:xfrm>
            <a:off x="11856203" y="6494782"/>
            <a:ext cx="187552" cy="28725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dirty="0">
              <a:solidFill>
                <a:srgbClr val="000000"/>
              </a:solidFill>
            </a:endParaRPr>
          </a:p>
        </p:txBody>
      </p:sp>
      <p:pic>
        <p:nvPicPr>
          <p:cNvPr id="11" name="Picture 10">
            <a:extLst>
              <a:ext uri="{FF2B5EF4-FFF2-40B4-BE49-F238E27FC236}">
                <a16:creationId xmlns:a16="http://schemas.microsoft.com/office/drawing/2014/main" id="{634F8DD1-9CD6-D2B6-195F-AB49C7A1AD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pic>
        <p:nvPicPr>
          <p:cNvPr id="5" name="Picture 4">
            <a:extLst>
              <a:ext uri="{FF2B5EF4-FFF2-40B4-BE49-F238E27FC236}">
                <a16:creationId xmlns:a16="http://schemas.microsoft.com/office/drawing/2014/main" id="{EC60CB14-8517-9F45-47D7-D8A96943186C}"/>
              </a:ext>
            </a:extLst>
          </p:cNvPr>
          <p:cNvPicPr>
            <a:picLocks noChangeAspect="1"/>
          </p:cNvPicPr>
          <p:nvPr/>
        </p:nvPicPr>
        <p:blipFill>
          <a:blip r:embed="rId5"/>
          <a:stretch>
            <a:fillRect/>
          </a:stretch>
        </p:blipFill>
        <p:spPr>
          <a:xfrm>
            <a:off x="7710394" y="1516268"/>
            <a:ext cx="4289612" cy="4289612"/>
          </a:xfrm>
          <a:prstGeom prst="rect">
            <a:avLst/>
          </a:prstGeom>
        </p:spPr>
      </p:pic>
      <p:pic>
        <p:nvPicPr>
          <p:cNvPr id="13" name="Picture 12">
            <a:extLst>
              <a:ext uri="{FF2B5EF4-FFF2-40B4-BE49-F238E27FC236}">
                <a16:creationId xmlns:a16="http://schemas.microsoft.com/office/drawing/2014/main" id="{8DB148BE-E66B-0B16-7F12-21005370F95F}"/>
              </a:ext>
            </a:extLst>
          </p:cNvPr>
          <p:cNvPicPr>
            <a:picLocks noChangeAspect="1"/>
          </p:cNvPicPr>
          <p:nvPr/>
        </p:nvPicPr>
        <p:blipFill>
          <a:blip r:embed="rId6"/>
          <a:stretch>
            <a:fillRect/>
          </a:stretch>
        </p:blipFill>
        <p:spPr>
          <a:xfrm>
            <a:off x="2274461" y="3300521"/>
            <a:ext cx="2811476" cy="3568700"/>
          </a:xfrm>
          <a:prstGeom prst="rect">
            <a:avLst/>
          </a:prstGeom>
          <a:ln>
            <a:noFill/>
          </a:ln>
          <a:effectLst>
            <a:outerShdw blurRad="292100" dist="139700" dir="2700000" algn="tl" rotWithShape="0">
              <a:srgbClr val="333333">
                <a:alpha val="65000"/>
              </a:srgbClr>
            </a:outerShdw>
          </a:effectLst>
        </p:spPr>
      </p:pic>
      <p:sp>
        <p:nvSpPr>
          <p:cNvPr id="14" name="Arrow: Right 13">
            <a:extLst>
              <a:ext uri="{FF2B5EF4-FFF2-40B4-BE49-F238E27FC236}">
                <a16:creationId xmlns:a16="http://schemas.microsoft.com/office/drawing/2014/main" id="{C8725652-DEB4-8C6C-1028-A33B1E235952}"/>
              </a:ext>
            </a:extLst>
          </p:cNvPr>
          <p:cNvSpPr/>
          <p:nvPr/>
        </p:nvSpPr>
        <p:spPr>
          <a:xfrm>
            <a:off x="1303813" y="5195091"/>
            <a:ext cx="800100" cy="49728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7C319538-4790-333E-F29A-3AACEB36DF83}"/>
              </a:ext>
            </a:extLst>
          </p:cNvPr>
          <p:cNvSpPr/>
          <p:nvPr/>
        </p:nvSpPr>
        <p:spPr>
          <a:xfrm>
            <a:off x="1303813" y="5990603"/>
            <a:ext cx="800100" cy="49728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5023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085CF-76FA-453D-2B27-AC7E7DFF996F}"/>
            </a:ext>
          </a:extLst>
        </p:cNvPr>
        <p:cNvGrpSpPr/>
        <p:nvPr/>
      </p:nvGrpSpPr>
      <p:grpSpPr>
        <a:xfrm>
          <a:off x="0" y="0"/>
          <a:ext cx="0" cy="0"/>
          <a:chOff x="0" y="0"/>
          <a:chExt cx="0" cy="0"/>
        </a:xfrm>
      </p:grpSpPr>
      <p:pic>
        <p:nvPicPr>
          <p:cNvPr id="258" name="Photo-here" descr="Photo-here">
            <a:extLst>
              <a:ext uri="{FF2B5EF4-FFF2-40B4-BE49-F238E27FC236}">
                <a16:creationId xmlns:a16="http://schemas.microsoft.com/office/drawing/2014/main" id="{A9916061-0AFD-8BAE-0E64-F0CB23AC31BA}"/>
              </a:ext>
            </a:extLst>
          </p:cNvPr>
          <p:cNvPicPr>
            <a:picLocks noChangeAspect="1"/>
          </p:cNvPicPr>
          <p:nvPr/>
        </p:nvPicPr>
        <p:blipFill>
          <a:blip r:embed="rId3"/>
          <a:stretch>
            <a:fillRect/>
          </a:stretch>
        </p:blipFill>
        <p:spPr>
          <a:xfrm>
            <a:off x="7502525" y="0"/>
            <a:ext cx="4705350" cy="6858001"/>
          </a:xfrm>
          <a:prstGeom prst="rect">
            <a:avLst/>
          </a:prstGeom>
          <a:ln w="12700">
            <a:miter lim="400000"/>
          </a:ln>
        </p:spPr>
      </p:pic>
      <p:sp>
        <p:nvSpPr>
          <p:cNvPr id="260" name="Lorem ipsum dolor sit amet, consectetur adipiscing elit sed do eiusmod tempor incididunt ut labore et dolore magna aliqua.…">
            <a:extLst>
              <a:ext uri="{FF2B5EF4-FFF2-40B4-BE49-F238E27FC236}">
                <a16:creationId xmlns:a16="http://schemas.microsoft.com/office/drawing/2014/main" id="{0B14D7CB-A7A2-6583-B804-0D248A1E7061}"/>
              </a:ext>
            </a:extLst>
          </p:cNvPr>
          <p:cNvSpPr txBox="1">
            <a:spLocks noGrp="1"/>
          </p:cNvSpPr>
          <p:nvPr>
            <p:ph type="subTitle" sz="half" idx="1"/>
          </p:nvPr>
        </p:nvSpPr>
        <p:spPr>
          <a:xfrm>
            <a:off x="283128" y="1165629"/>
            <a:ext cx="7048849" cy="6022385"/>
          </a:xfrm>
          <a:prstGeom prst="rect">
            <a:avLst/>
          </a:prstGeom>
        </p:spPr>
        <p:txBody>
          <a:bodyPr>
            <a:normAutofit/>
          </a:bodyPr>
          <a:lstStyle/>
          <a:p>
            <a:pPr marL="457200" indent="-457200" algn="l" defTabSz="412750" hangingPunct="0">
              <a:lnSpc>
                <a:spcPct val="100000"/>
              </a:lnSpc>
              <a:spcBef>
                <a:spcPts val="0"/>
              </a:spcBef>
              <a:buFont typeface="Arial" panose="020B0604020202020204" pitchFamily="34" charset="0"/>
              <a:buChar char="•"/>
              <a:defRPr/>
            </a:pPr>
            <a:r>
              <a:rPr lang="en-US" sz="2800" b="1" dirty="0">
                <a:solidFill>
                  <a:srgbClr val="0070C0"/>
                </a:solidFill>
              </a:rPr>
              <a:t>Minimum Qualifications for Part 139 Compliance</a:t>
            </a:r>
          </a:p>
          <a:p>
            <a:pPr marL="291580" indent="-291580" algn="l" defTabSz="412750" hangingPunct="0">
              <a:lnSpc>
                <a:spcPct val="100000"/>
              </a:lnSpc>
              <a:spcBef>
                <a:spcPts val="0"/>
              </a:spcBef>
              <a:buFont typeface="Wingdings" pitchFamily="2" charset="2"/>
              <a:buChar char="ü"/>
              <a:defRPr/>
            </a:pPr>
            <a:endParaRPr lang="en-US" sz="2000" b="1" i="1" dirty="0">
              <a:solidFill>
                <a:srgbClr val="0070C0"/>
              </a:solidFill>
            </a:endParaRPr>
          </a:p>
          <a:p>
            <a:pPr marL="800100" lvl="1" indent="-342900" algn="l" defTabSz="412750" hangingPunct="0">
              <a:lnSpc>
                <a:spcPct val="100000"/>
              </a:lnSpc>
              <a:spcBef>
                <a:spcPts val="0"/>
              </a:spcBef>
              <a:buFont typeface="+mj-lt"/>
              <a:buAutoNum type="alphaUcPeriod"/>
              <a:defRPr/>
            </a:pPr>
            <a:r>
              <a:rPr lang="en-US" dirty="0">
                <a:solidFill>
                  <a:srgbClr val="0070C0"/>
                </a:solidFill>
              </a:rPr>
              <a:t>5+ years ARFF training experience</a:t>
            </a:r>
          </a:p>
          <a:p>
            <a:pPr marL="800100" lvl="1" indent="-342900" algn="l" defTabSz="412750" hangingPunct="0">
              <a:lnSpc>
                <a:spcPct val="100000"/>
              </a:lnSpc>
              <a:spcBef>
                <a:spcPts val="0"/>
              </a:spcBef>
              <a:buFont typeface="+mj-lt"/>
              <a:buAutoNum type="alphaUcPeriod"/>
              <a:defRPr/>
            </a:pPr>
            <a:r>
              <a:rPr lang="en-US" dirty="0">
                <a:solidFill>
                  <a:srgbClr val="0070C0"/>
                </a:solidFill>
              </a:rPr>
              <a:t>3+ years Key Personnel experience</a:t>
            </a:r>
          </a:p>
          <a:p>
            <a:pPr marL="800100" lvl="1" indent="-342900" algn="l" defTabSz="412750" hangingPunct="0">
              <a:lnSpc>
                <a:spcPct val="100000"/>
              </a:lnSpc>
              <a:spcBef>
                <a:spcPts val="0"/>
              </a:spcBef>
              <a:buFont typeface="+mj-lt"/>
              <a:buAutoNum type="alphaUcPeriod"/>
              <a:defRPr/>
            </a:pPr>
            <a:r>
              <a:rPr lang="en-US" dirty="0">
                <a:solidFill>
                  <a:srgbClr val="0070C0"/>
                </a:solidFill>
              </a:rPr>
              <a:t>3 recent comparable projects</a:t>
            </a:r>
          </a:p>
          <a:p>
            <a:pPr marL="800100" lvl="1" indent="-342900" algn="l" defTabSz="412750" hangingPunct="0">
              <a:lnSpc>
                <a:spcPct val="100000"/>
              </a:lnSpc>
              <a:spcBef>
                <a:spcPts val="0"/>
              </a:spcBef>
              <a:buFont typeface="+mj-lt"/>
              <a:buAutoNum type="alphaUcPeriod"/>
              <a:defRPr/>
            </a:pPr>
            <a:r>
              <a:rPr lang="en-US" dirty="0">
                <a:solidFill>
                  <a:srgbClr val="0070C0"/>
                </a:solidFill>
              </a:rPr>
              <a:t>Active FAA Category A/B recognition</a:t>
            </a:r>
          </a:p>
          <a:p>
            <a:pPr marL="800100" lvl="1" indent="-342900" algn="l" defTabSz="412750" hangingPunct="0">
              <a:lnSpc>
                <a:spcPct val="100000"/>
              </a:lnSpc>
              <a:spcBef>
                <a:spcPts val="0"/>
              </a:spcBef>
              <a:buFont typeface="+mj-lt"/>
              <a:buAutoNum type="alphaUcPeriod"/>
              <a:defRPr/>
            </a:pPr>
            <a:r>
              <a:rPr lang="en-US" dirty="0">
                <a:solidFill>
                  <a:srgbClr val="0070C0"/>
                </a:solidFill>
              </a:rPr>
              <a:t>Multi-year contract capacity</a:t>
            </a:r>
          </a:p>
          <a:p>
            <a:pPr marL="800100" lvl="1" indent="-342900" algn="l" defTabSz="412750" hangingPunct="0">
              <a:lnSpc>
                <a:spcPct val="100000"/>
              </a:lnSpc>
              <a:spcBef>
                <a:spcPts val="0"/>
              </a:spcBef>
              <a:buFont typeface="+mj-lt"/>
              <a:buAutoNum type="alphaUcPeriod"/>
              <a:defRPr/>
            </a:pPr>
            <a:r>
              <a:rPr lang="en-US" dirty="0">
                <a:solidFill>
                  <a:srgbClr val="0070C0"/>
                </a:solidFill>
              </a:rPr>
              <a:t>Active airport/SIDA experience</a:t>
            </a:r>
            <a:endParaRPr lang="en-US" sz="2400" kern="0" dirty="0">
              <a:cs typeface="Arial" panose="020B0604020202020204" pitchFamily="34" charset="0"/>
              <a:sym typeface="Helvetica Neue Medium"/>
            </a:endParaRPr>
          </a:p>
          <a:p>
            <a:pPr marL="291580" indent="-291580" algn="l" defTabSz="412750" hangingPunct="0">
              <a:lnSpc>
                <a:spcPct val="100000"/>
              </a:lnSpc>
              <a:spcBef>
                <a:spcPts val="0"/>
              </a:spcBef>
              <a:buFont typeface="Wingdings" pitchFamily="2" charset="2"/>
              <a:buChar char="ü"/>
              <a:defRPr/>
            </a:pPr>
            <a:endParaRPr lang="en-US" sz="1400" dirty="0">
              <a:cs typeface="Arial" panose="020B0604020202020204" pitchFamily="34" charset="0"/>
              <a:sym typeface="Helvetica Neue Medium"/>
            </a:endParaRPr>
          </a:p>
          <a:p>
            <a:pPr hangingPunct="0">
              <a:defRPr/>
            </a:pPr>
            <a:endParaRPr lang="en-US" sz="1600" b="1" dirty="0">
              <a:solidFill>
                <a:schemeClr val="accent1">
                  <a:lumMod val="75000"/>
                </a:schemeClr>
              </a:solidFill>
              <a:latin typeface="Arial" panose="020B0604020202020204" pitchFamily="34" charset="0"/>
              <a:cs typeface="Arial" panose="020B0604020202020204" pitchFamily="34" charset="0"/>
              <a:sym typeface="Helvetica Neue Medium"/>
            </a:endParaRPr>
          </a:p>
        </p:txBody>
      </p:sp>
      <p:sp>
        <p:nvSpPr>
          <p:cNvPr id="261" name="Slide Number">
            <a:extLst>
              <a:ext uri="{FF2B5EF4-FFF2-40B4-BE49-F238E27FC236}">
                <a16:creationId xmlns:a16="http://schemas.microsoft.com/office/drawing/2014/main" id="{51E0925E-994F-FA45-1ED3-9EA1BF3395BE}"/>
              </a:ext>
            </a:extLst>
          </p:cNvPr>
          <p:cNvSpPr txBox="1">
            <a:spLocks noGrp="1"/>
          </p:cNvSpPr>
          <p:nvPr>
            <p:ph type="sldNum" sz="quarter" idx="4294967295"/>
          </p:nvPr>
        </p:nvSpPr>
        <p:spPr>
          <a:xfrm>
            <a:off x="11450372" y="6311900"/>
            <a:ext cx="137057" cy="2359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2750" hangingPunct="0">
              <a:defRPr/>
            </a:pPr>
            <a:fld id="{86CB4B4D-7CA3-9044-876B-883B54F8677D}" type="slidenum">
              <a:rPr kern="0">
                <a:solidFill>
                  <a:srgbClr val="FFFFFF"/>
                </a:solidFill>
                <a:latin typeface="Helvetica Neue Light"/>
                <a:sym typeface="Helvetica Neue Light"/>
              </a:rPr>
              <a:pPr algn="ctr" defTabSz="412750" hangingPunct="0">
                <a:defRPr/>
              </a:pPr>
              <a:t>18</a:t>
            </a:fld>
            <a:endParaRPr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8D325D6A-EE4B-3A0A-4636-53FB4AA86CC8}"/>
              </a:ext>
            </a:extLst>
          </p:cNvPr>
          <p:cNvGrpSpPr/>
          <p:nvPr/>
        </p:nvGrpSpPr>
        <p:grpSpPr>
          <a:xfrm>
            <a:off x="15875" y="-111548"/>
            <a:ext cx="12192000" cy="1144370"/>
            <a:chOff x="0" y="-1"/>
            <a:chExt cx="24384000" cy="2185234"/>
          </a:xfrm>
        </p:grpSpPr>
        <p:sp>
          <p:nvSpPr>
            <p:cNvPr id="8" name="Rectangle 7">
              <a:extLst>
                <a:ext uri="{FF2B5EF4-FFF2-40B4-BE49-F238E27FC236}">
                  <a16:creationId xmlns:a16="http://schemas.microsoft.com/office/drawing/2014/main" id="{43245E8F-53B1-F364-7151-AFCDBF4BC713}"/>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9" name="Freeform 18">
              <a:extLst>
                <a:ext uri="{FF2B5EF4-FFF2-40B4-BE49-F238E27FC236}">
                  <a16:creationId xmlns:a16="http://schemas.microsoft.com/office/drawing/2014/main" id="{7AE836E5-D9AD-FC1D-CE34-5A00367D7415}"/>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10" name="Freeform 17">
              <a:extLst>
                <a:ext uri="{FF2B5EF4-FFF2-40B4-BE49-F238E27FC236}">
                  <a16:creationId xmlns:a16="http://schemas.microsoft.com/office/drawing/2014/main" id="{366E1F86-D182-8AA3-177E-1AEC499997BD}"/>
                </a:ext>
              </a:extLst>
            </p:cNvPr>
            <p:cNvSpPr/>
            <p:nvPr/>
          </p:nvSpPr>
          <p:spPr>
            <a:xfrm>
              <a:off x="1" y="-1"/>
              <a:ext cx="14657293"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grpSp>
      <p:sp>
        <p:nvSpPr>
          <p:cNvPr id="6" name="Title 5">
            <a:extLst>
              <a:ext uri="{FF2B5EF4-FFF2-40B4-BE49-F238E27FC236}">
                <a16:creationId xmlns:a16="http://schemas.microsoft.com/office/drawing/2014/main" id="{2C6FA2A2-892A-0ABC-6856-66E4AA17AFD9}"/>
              </a:ext>
            </a:extLst>
          </p:cNvPr>
          <p:cNvSpPr>
            <a:spLocks noGrp="1"/>
          </p:cNvSpPr>
          <p:nvPr>
            <p:ph type="title"/>
          </p:nvPr>
        </p:nvSpPr>
        <p:spPr>
          <a:xfrm>
            <a:off x="15873" y="-184331"/>
            <a:ext cx="12221357" cy="930801"/>
          </a:xfrm>
        </p:spPr>
        <p:txBody>
          <a:bodyPr>
            <a:noAutofit/>
          </a:bodyPr>
          <a:lstStyle/>
          <a:p>
            <a:r>
              <a:rPr lang="en-US" sz="3200" b="1" dirty="0">
                <a:solidFill>
                  <a:schemeClr val="bg1"/>
                </a:solidFill>
                <a:latin typeface="Arial" panose="020B0604020202020204" pitchFamily="34" charset="0"/>
                <a:cs typeface="Arial" panose="020B0604020202020204" pitchFamily="34" charset="0"/>
              </a:rPr>
              <a:t>Submittal B – Experience</a:t>
            </a:r>
          </a:p>
        </p:txBody>
      </p:sp>
      <p:sp>
        <p:nvSpPr>
          <p:cNvPr id="2" name="Slide Number">
            <a:extLst>
              <a:ext uri="{FF2B5EF4-FFF2-40B4-BE49-F238E27FC236}">
                <a16:creationId xmlns:a16="http://schemas.microsoft.com/office/drawing/2014/main" id="{B6D7CA5C-742A-B741-7D60-8E98F9EFB829}"/>
              </a:ext>
            </a:extLst>
          </p:cNvPr>
          <p:cNvSpPr txBox="1">
            <a:spLocks/>
          </p:cNvSpPr>
          <p:nvPr/>
        </p:nvSpPr>
        <p:spPr>
          <a:xfrm>
            <a:off x="11856203" y="6494782"/>
            <a:ext cx="187552" cy="287258"/>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dirty="0">
              <a:solidFill>
                <a:srgbClr val="000000"/>
              </a:solidFill>
            </a:endParaRPr>
          </a:p>
        </p:txBody>
      </p:sp>
      <p:pic>
        <p:nvPicPr>
          <p:cNvPr id="11" name="Picture 10">
            <a:extLst>
              <a:ext uri="{FF2B5EF4-FFF2-40B4-BE49-F238E27FC236}">
                <a16:creationId xmlns:a16="http://schemas.microsoft.com/office/drawing/2014/main" id="{1FC03D6E-D0EC-B684-6395-764AAF6C11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pic>
        <p:nvPicPr>
          <p:cNvPr id="5" name="Picture 4">
            <a:extLst>
              <a:ext uri="{FF2B5EF4-FFF2-40B4-BE49-F238E27FC236}">
                <a16:creationId xmlns:a16="http://schemas.microsoft.com/office/drawing/2014/main" id="{0F495BD1-FCD1-EF32-9F4E-BB50C204F633}"/>
              </a:ext>
            </a:extLst>
          </p:cNvPr>
          <p:cNvPicPr>
            <a:picLocks noChangeAspect="1"/>
          </p:cNvPicPr>
          <p:nvPr/>
        </p:nvPicPr>
        <p:blipFill>
          <a:blip r:embed="rId5"/>
          <a:stretch>
            <a:fillRect/>
          </a:stretch>
        </p:blipFill>
        <p:spPr>
          <a:xfrm>
            <a:off x="7710394" y="1516268"/>
            <a:ext cx="4289612" cy="4289612"/>
          </a:xfrm>
          <a:prstGeom prst="rect">
            <a:avLst/>
          </a:prstGeom>
        </p:spPr>
      </p:pic>
    </p:spTree>
    <p:extLst>
      <p:ext uri="{BB962C8B-B14F-4D97-AF65-F5344CB8AC3E}">
        <p14:creationId xmlns:p14="http://schemas.microsoft.com/office/powerpoint/2010/main" val="87098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D33E7-0778-52B9-22A1-CD08200E9084}"/>
            </a:ext>
          </a:extLst>
        </p:cNvPr>
        <p:cNvGrpSpPr/>
        <p:nvPr/>
      </p:nvGrpSpPr>
      <p:grpSpPr>
        <a:xfrm>
          <a:off x="0" y="0"/>
          <a:ext cx="0" cy="0"/>
          <a:chOff x="0" y="0"/>
          <a:chExt cx="0" cy="0"/>
        </a:xfrm>
      </p:grpSpPr>
      <p:pic>
        <p:nvPicPr>
          <p:cNvPr id="258" name="Photo-here" descr="Photo-here">
            <a:extLst>
              <a:ext uri="{FF2B5EF4-FFF2-40B4-BE49-F238E27FC236}">
                <a16:creationId xmlns:a16="http://schemas.microsoft.com/office/drawing/2014/main" id="{4F63425C-B86F-A71D-0931-2261638A4943}"/>
              </a:ext>
            </a:extLst>
          </p:cNvPr>
          <p:cNvPicPr>
            <a:picLocks noChangeAspect="1"/>
          </p:cNvPicPr>
          <p:nvPr/>
        </p:nvPicPr>
        <p:blipFill>
          <a:blip r:embed="rId3"/>
          <a:stretch>
            <a:fillRect/>
          </a:stretch>
        </p:blipFill>
        <p:spPr>
          <a:xfrm>
            <a:off x="7502525" y="0"/>
            <a:ext cx="4705350" cy="6858001"/>
          </a:xfrm>
          <a:prstGeom prst="rect">
            <a:avLst/>
          </a:prstGeom>
          <a:ln w="12700">
            <a:miter lim="400000"/>
          </a:ln>
        </p:spPr>
      </p:pic>
      <p:sp>
        <p:nvSpPr>
          <p:cNvPr id="260" name="Lorem ipsum dolor sit amet, consectetur adipiscing elit sed do eiusmod tempor incididunt ut labore et dolore magna aliqua.…">
            <a:extLst>
              <a:ext uri="{FF2B5EF4-FFF2-40B4-BE49-F238E27FC236}">
                <a16:creationId xmlns:a16="http://schemas.microsoft.com/office/drawing/2014/main" id="{F2903BD6-EC65-3AC6-342C-76610EEBB10B}"/>
              </a:ext>
            </a:extLst>
          </p:cNvPr>
          <p:cNvSpPr txBox="1">
            <a:spLocks noGrp="1"/>
          </p:cNvSpPr>
          <p:nvPr>
            <p:ph type="subTitle" sz="half" idx="1"/>
          </p:nvPr>
        </p:nvSpPr>
        <p:spPr>
          <a:xfrm>
            <a:off x="283128" y="1165629"/>
            <a:ext cx="7048849" cy="6022385"/>
          </a:xfrm>
          <a:prstGeom prst="rect">
            <a:avLst/>
          </a:prstGeom>
        </p:spPr>
        <p:txBody>
          <a:bodyPr>
            <a:normAutofit/>
          </a:bodyPr>
          <a:lstStyle/>
          <a:p>
            <a:pPr marL="457200" indent="-457200" algn="l" defTabSz="412750" hangingPunct="0">
              <a:lnSpc>
                <a:spcPct val="100000"/>
              </a:lnSpc>
              <a:spcBef>
                <a:spcPts val="0"/>
              </a:spcBef>
              <a:buFont typeface="Arial" panose="020B0604020202020204" pitchFamily="34" charset="0"/>
              <a:buChar char="•"/>
              <a:defRPr/>
            </a:pPr>
            <a:r>
              <a:rPr lang="en-US" sz="2800" b="1" dirty="0">
                <a:solidFill>
                  <a:srgbClr val="0070C0"/>
                </a:solidFill>
              </a:rPr>
              <a:t>Desired Experience</a:t>
            </a:r>
          </a:p>
          <a:p>
            <a:pPr algn="l" defTabSz="412750" hangingPunct="0">
              <a:lnSpc>
                <a:spcPct val="100000"/>
              </a:lnSpc>
              <a:spcBef>
                <a:spcPts val="0"/>
              </a:spcBef>
              <a:defRPr/>
            </a:pPr>
            <a:r>
              <a:rPr lang="en-US" b="1" dirty="0">
                <a:solidFill>
                  <a:srgbClr val="0070C0"/>
                </a:solidFill>
              </a:rPr>
              <a:t>	</a:t>
            </a:r>
            <a:r>
              <a:rPr lang="en-US" sz="1600" b="1" i="1" dirty="0"/>
              <a:t>NOT mandatory for pre-qualification, but will be considered in scoring</a:t>
            </a:r>
          </a:p>
          <a:p>
            <a:pPr algn="l" defTabSz="412750" hangingPunct="0">
              <a:lnSpc>
                <a:spcPct val="100000"/>
              </a:lnSpc>
              <a:spcBef>
                <a:spcPts val="0"/>
              </a:spcBef>
              <a:defRPr/>
            </a:pPr>
            <a:endParaRPr lang="en-US" sz="1600" b="1" i="1" dirty="0"/>
          </a:p>
          <a:p>
            <a:pPr algn="l" defTabSz="412750" hangingPunct="0">
              <a:lnSpc>
                <a:spcPct val="100000"/>
              </a:lnSpc>
              <a:spcBef>
                <a:spcPts val="0"/>
              </a:spcBef>
              <a:defRPr/>
            </a:pPr>
            <a:endParaRPr lang="en-US" sz="1400" b="1" i="1" dirty="0"/>
          </a:p>
          <a:p>
            <a:pPr marL="800100" lvl="1" indent="-342900" algn="l" defTabSz="412750" hangingPunct="0">
              <a:lnSpc>
                <a:spcPct val="100000"/>
              </a:lnSpc>
              <a:spcBef>
                <a:spcPts val="0"/>
              </a:spcBef>
              <a:buFont typeface="+mj-lt"/>
              <a:buAutoNum type="alphaUcPeriod"/>
              <a:defRPr/>
            </a:pPr>
            <a:r>
              <a:rPr lang="en-US" dirty="0">
                <a:solidFill>
                  <a:srgbClr val="0070C0"/>
                </a:solidFill>
              </a:rPr>
              <a:t>Large-hub airport experience</a:t>
            </a:r>
          </a:p>
          <a:p>
            <a:pPr marL="800100" lvl="1" indent="-342900" algn="l" defTabSz="412750" hangingPunct="0">
              <a:lnSpc>
                <a:spcPct val="100000"/>
              </a:lnSpc>
              <a:spcBef>
                <a:spcPts val="0"/>
              </a:spcBef>
              <a:buFont typeface="+mj-lt"/>
              <a:buAutoNum type="alphaUcPeriod"/>
              <a:defRPr/>
            </a:pPr>
            <a:r>
              <a:rPr lang="en-US" dirty="0">
                <a:solidFill>
                  <a:srgbClr val="0070C0"/>
                </a:solidFill>
              </a:rPr>
              <a:t>Part 139 inspection support</a:t>
            </a:r>
          </a:p>
          <a:p>
            <a:pPr marL="800100" lvl="1" indent="-342900" algn="l" defTabSz="412750" hangingPunct="0">
              <a:lnSpc>
                <a:spcPct val="100000"/>
              </a:lnSpc>
              <a:spcBef>
                <a:spcPts val="0"/>
              </a:spcBef>
              <a:buFont typeface="+mj-lt"/>
              <a:buAutoNum type="alphaUcPeriod"/>
              <a:defRPr/>
            </a:pPr>
            <a:r>
              <a:rPr lang="en-US" dirty="0">
                <a:solidFill>
                  <a:srgbClr val="0070C0"/>
                </a:solidFill>
              </a:rPr>
              <a:t>Advanced ARFF training methods</a:t>
            </a:r>
          </a:p>
          <a:p>
            <a:pPr marL="800100" lvl="1" indent="-342900" algn="l" defTabSz="412750" hangingPunct="0">
              <a:lnSpc>
                <a:spcPct val="100000"/>
              </a:lnSpc>
              <a:spcBef>
                <a:spcPts val="0"/>
              </a:spcBef>
              <a:buFont typeface="+mj-lt"/>
              <a:buAutoNum type="alphaUcPeriod"/>
              <a:defRPr/>
            </a:pPr>
            <a:r>
              <a:rPr lang="en-US" dirty="0">
                <a:solidFill>
                  <a:srgbClr val="0070C0"/>
                </a:solidFill>
              </a:rPr>
              <a:t>Multi-year recurrent programs</a:t>
            </a:r>
          </a:p>
          <a:p>
            <a:pPr marL="800100" lvl="1" indent="-342900" algn="l" defTabSz="412750" hangingPunct="0">
              <a:lnSpc>
                <a:spcPct val="100000"/>
              </a:lnSpc>
              <a:spcBef>
                <a:spcPts val="0"/>
              </a:spcBef>
              <a:buFont typeface="+mj-lt"/>
              <a:buAutoNum type="alphaUcPeriod"/>
              <a:defRPr/>
            </a:pPr>
            <a:r>
              <a:rPr lang="en-US" dirty="0">
                <a:solidFill>
                  <a:srgbClr val="0070C0"/>
                </a:solidFill>
              </a:rPr>
              <a:t>AIP grant/procurement familiarity</a:t>
            </a:r>
            <a:endParaRPr lang="en-US" dirty="0">
              <a:cs typeface="Arial" panose="020B0604020202020204" pitchFamily="34" charset="0"/>
              <a:sym typeface="Helvetica Neue Medium"/>
            </a:endParaRPr>
          </a:p>
          <a:p>
            <a:pPr hangingPunct="0">
              <a:defRPr/>
            </a:pPr>
            <a:endParaRPr lang="en-US" sz="1600" b="1" dirty="0">
              <a:solidFill>
                <a:schemeClr val="accent1">
                  <a:lumMod val="75000"/>
                </a:schemeClr>
              </a:solidFill>
              <a:latin typeface="Arial" panose="020B0604020202020204" pitchFamily="34" charset="0"/>
              <a:cs typeface="Arial" panose="020B0604020202020204" pitchFamily="34" charset="0"/>
              <a:sym typeface="Helvetica Neue Medium"/>
            </a:endParaRPr>
          </a:p>
        </p:txBody>
      </p:sp>
      <p:sp>
        <p:nvSpPr>
          <p:cNvPr id="261" name="Slide Number">
            <a:extLst>
              <a:ext uri="{FF2B5EF4-FFF2-40B4-BE49-F238E27FC236}">
                <a16:creationId xmlns:a16="http://schemas.microsoft.com/office/drawing/2014/main" id="{B9108A54-1B49-5357-B9E5-34B5BC26856F}"/>
              </a:ext>
            </a:extLst>
          </p:cNvPr>
          <p:cNvSpPr txBox="1">
            <a:spLocks noGrp="1"/>
          </p:cNvSpPr>
          <p:nvPr>
            <p:ph type="sldNum" sz="quarter" idx="4294967295"/>
          </p:nvPr>
        </p:nvSpPr>
        <p:spPr>
          <a:xfrm>
            <a:off x="11450372" y="6311900"/>
            <a:ext cx="137057" cy="2359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ctr" defTabSz="412750" hangingPunct="0">
              <a:defRPr/>
            </a:pPr>
            <a:fld id="{86CB4B4D-7CA3-9044-876B-883B54F8677D}" type="slidenum">
              <a:rPr kern="0">
                <a:solidFill>
                  <a:srgbClr val="FFFFFF"/>
                </a:solidFill>
                <a:latin typeface="Helvetica Neue Light"/>
                <a:sym typeface="Helvetica Neue Light"/>
              </a:rPr>
              <a:pPr algn="ctr" defTabSz="412750" hangingPunct="0">
                <a:defRPr/>
              </a:pPr>
              <a:t>19</a:t>
            </a:fld>
            <a:endParaRPr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2FE378BA-B969-DE30-28B4-9E9D66976D8F}"/>
              </a:ext>
            </a:extLst>
          </p:cNvPr>
          <p:cNvGrpSpPr/>
          <p:nvPr/>
        </p:nvGrpSpPr>
        <p:grpSpPr>
          <a:xfrm>
            <a:off x="15875" y="-111548"/>
            <a:ext cx="12192000" cy="1144370"/>
            <a:chOff x="0" y="-1"/>
            <a:chExt cx="24384000" cy="2185234"/>
          </a:xfrm>
        </p:grpSpPr>
        <p:sp>
          <p:nvSpPr>
            <p:cNvPr id="8" name="Rectangle 7">
              <a:extLst>
                <a:ext uri="{FF2B5EF4-FFF2-40B4-BE49-F238E27FC236}">
                  <a16:creationId xmlns:a16="http://schemas.microsoft.com/office/drawing/2014/main" id="{683DD5B8-B408-21B3-834A-69D0F80A1374}"/>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9" name="Freeform 18">
              <a:extLst>
                <a:ext uri="{FF2B5EF4-FFF2-40B4-BE49-F238E27FC236}">
                  <a16:creationId xmlns:a16="http://schemas.microsoft.com/office/drawing/2014/main" id="{8AD364BD-D956-7369-E45B-701E9A1DCBED}"/>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10" name="Freeform 17">
              <a:extLst>
                <a:ext uri="{FF2B5EF4-FFF2-40B4-BE49-F238E27FC236}">
                  <a16:creationId xmlns:a16="http://schemas.microsoft.com/office/drawing/2014/main" id="{29EAF6A4-7322-A71B-14E5-DBA2A31199BB}"/>
                </a:ext>
              </a:extLst>
            </p:cNvPr>
            <p:cNvSpPr/>
            <p:nvPr/>
          </p:nvSpPr>
          <p:spPr>
            <a:xfrm>
              <a:off x="1" y="-1"/>
              <a:ext cx="14657293"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grpSp>
      <p:sp>
        <p:nvSpPr>
          <p:cNvPr id="6" name="Title 5">
            <a:extLst>
              <a:ext uri="{FF2B5EF4-FFF2-40B4-BE49-F238E27FC236}">
                <a16:creationId xmlns:a16="http://schemas.microsoft.com/office/drawing/2014/main" id="{E7037426-28DA-9740-CF34-0494211D1789}"/>
              </a:ext>
            </a:extLst>
          </p:cNvPr>
          <p:cNvSpPr>
            <a:spLocks noGrp="1"/>
          </p:cNvSpPr>
          <p:nvPr>
            <p:ph type="title"/>
          </p:nvPr>
        </p:nvSpPr>
        <p:spPr>
          <a:xfrm>
            <a:off x="15873" y="-184331"/>
            <a:ext cx="12221357" cy="930801"/>
          </a:xfrm>
        </p:spPr>
        <p:txBody>
          <a:bodyPr>
            <a:noAutofit/>
          </a:bodyPr>
          <a:lstStyle/>
          <a:p>
            <a:r>
              <a:rPr lang="en-US" sz="3200" b="1" dirty="0">
                <a:solidFill>
                  <a:schemeClr val="bg1"/>
                </a:solidFill>
                <a:latin typeface="Arial" panose="020B0604020202020204" pitchFamily="34" charset="0"/>
                <a:cs typeface="Arial" panose="020B0604020202020204" pitchFamily="34" charset="0"/>
              </a:rPr>
              <a:t>Submittal B – Experience</a:t>
            </a:r>
          </a:p>
        </p:txBody>
      </p:sp>
      <p:sp>
        <p:nvSpPr>
          <p:cNvPr id="2" name="Slide Number">
            <a:extLst>
              <a:ext uri="{FF2B5EF4-FFF2-40B4-BE49-F238E27FC236}">
                <a16:creationId xmlns:a16="http://schemas.microsoft.com/office/drawing/2014/main" id="{C6C03F7B-BC74-27D3-E185-D2E6568F8D87}"/>
              </a:ext>
            </a:extLst>
          </p:cNvPr>
          <p:cNvSpPr txBox="1">
            <a:spLocks/>
          </p:cNvSpPr>
          <p:nvPr/>
        </p:nvSpPr>
        <p:spPr>
          <a:xfrm>
            <a:off x="11856203" y="6494782"/>
            <a:ext cx="187552" cy="28725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dirty="0">
              <a:solidFill>
                <a:srgbClr val="000000"/>
              </a:solidFill>
            </a:endParaRPr>
          </a:p>
        </p:txBody>
      </p:sp>
      <p:pic>
        <p:nvPicPr>
          <p:cNvPr id="11" name="Picture 10">
            <a:extLst>
              <a:ext uri="{FF2B5EF4-FFF2-40B4-BE49-F238E27FC236}">
                <a16:creationId xmlns:a16="http://schemas.microsoft.com/office/drawing/2014/main" id="{281936E9-415D-A15B-99B6-4EB8DB8A67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pic>
        <p:nvPicPr>
          <p:cNvPr id="5" name="Picture 4">
            <a:extLst>
              <a:ext uri="{FF2B5EF4-FFF2-40B4-BE49-F238E27FC236}">
                <a16:creationId xmlns:a16="http://schemas.microsoft.com/office/drawing/2014/main" id="{6BD61AE3-4686-7D4F-D848-7D8E1D580CBF}"/>
              </a:ext>
            </a:extLst>
          </p:cNvPr>
          <p:cNvPicPr>
            <a:picLocks noChangeAspect="1"/>
          </p:cNvPicPr>
          <p:nvPr/>
        </p:nvPicPr>
        <p:blipFill>
          <a:blip r:embed="rId5"/>
          <a:stretch>
            <a:fillRect/>
          </a:stretch>
        </p:blipFill>
        <p:spPr>
          <a:xfrm>
            <a:off x="7710394" y="1516268"/>
            <a:ext cx="4289612" cy="4289612"/>
          </a:xfrm>
          <a:prstGeom prst="rect">
            <a:avLst/>
          </a:prstGeom>
        </p:spPr>
      </p:pic>
    </p:spTree>
    <p:extLst>
      <p:ext uri="{BB962C8B-B14F-4D97-AF65-F5344CB8AC3E}">
        <p14:creationId xmlns:p14="http://schemas.microsoft.com/office/powerpoint/2010/main" val="2401132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5A1C1-6A0B-1DB6-DF50-9EDBA55D5384}"/>
            </a:ext>
          </a:extLst>
        </p:cNvPr>
        <p:cNvGrpSpPr/>
        <p:nvPr/>
      </p:nvGrpSpPr>
      <p:grpSpPr>
        <a:xfrm>
          <a:off x="0" y="0"/>
          <a:ext cx="0" cy="0"/>
          <a:chOff x="0" y="0"/>
          <a:chExt cx="0" cy="0"/>
        </a:xfrm>
      </p:grpSpPr>
      <p:pic>
        <p:nvPicPr>
          <p:cNvPr id="258" name="Photo-here" descr="Photo-here">
            <a:extLst>
              <a:ext uri="{FF2B5EF4-FFF2-40B4-BE49-F238E27FC236}">
                <a16:creationId xmlns:a16="http://schemas.microsoft.com/office/drawing/2014/main" id="{9F83BF66-3C97-C53F-A910-6070F70F117A}"/>
              </a:ext>
            </a:extLst>
          </p:cNvPr>
          <p:cNvPicPr>
            <a:picLocks noChangeAspect="1"/>
          </p:cNvPicPr>
          <p:nvPr/>
        </p:nvPicPr>
        <p:blipFill>
          <a:blip r:embed="rId3"/>
          <a:stretch>
            <a:fillRect/>
          </a:stretch>
        </p:blipFill>
        <p:spPr>
          <a:xfrm>
            <a:off x="7502525" y="0"/>
            <a:ext cx="4705350" cy="6858001"/>
          </a:xfrm>
          <a:prstGeom prst="rect">
            <a:avLst/>
          </a:prstGeom>
          <a:ln w="12700">
            <a:miter lim="400000"/>
          </a:ln>
        </p:spPr>
      </p:pic>
      <p:sp>
        <p:nvSpPr>
          <p:cNvPr id="260" name="Lorem ipsum dolor sit amet, consectetur adipiscing elit sed do eiusmod tempor incididunt ut labore et dolore magna aliqua.…">
            <a:extLst>
              <a:ext uri="{FF2B5EF4-FFF2-40B4-BE49-F238E27FC236}">
                <a16:creationId xmlns:a16="http://schemas.microsoft.com/office/drawing/2014/main" id="{9B818A80-D688-A210-57EA-CF0220A1D544}"/>
              </a:ext>
            </a:extLst>
          </p:cNvPr>
          <p:cNvSpPr txBox="1">
            <a:spLocks noGrp="1"/>
          </p:cNvSpPr>
          <p:nvPr>
            <p:ph type="subTitle" sz="half" idx="1"/>
          </p:nvPr>
        </p:nvSpPr>
        <p:spPr>
          <a:xfrm>
            <a:off x="283128" y="1165629"/>
            <a:ext cx="7048849" cy="6022385"/>
          </a:xfrm>
          <a:prstGeom prst="rect">
            <a:avLst/>
          </a:prstGeom>
        </p:spPr>
        <p:txBody>
          <a:bodyPr>
            <a:normAutofit/>
          </a:bodyPr>
          <a:lstStyle/>
          <a:p>
            <a:pPr marL="218685" indent="-218685" algn="l" defTabSz="309563" hangingPunct="0">
              <a:spcBef>
                <a:spcPts val="0"/>
              </a:spcBef>
              <a:buFont typeface="Wingdings" pitchFamily="2" charset="2"/>
              <a:buChar char="ü"/>
              <a:defRPr/>
            </a:pPr>
            <a:r>
              <a:rPr lang="en-US" sz="2000" dirty="0"/>
              <a:t>The </a:t>
            </a:r>
            <a:r>
              <a:rPr lang="en-US" sz="2000" b="1" dirty="0"/>
              <a:t>Written/Technical</a:t>
            </a:r>
            <a:r>
              <a:rPr lang="en-US" sz="2000" dirty="0"/>
              <a:t> SOQ has two (2) separate parts, each with a maximum page limit requirement. The Respondent shall title this submittal, “Submittal C”.</a:t>
            </a:r>
          </a:p>
          <a:p>
            <a:pPr algn="l" defTabSz="309563" hangingPunct="0">
              <a:spcBef>
                <a:spcPts val="0"/>
              </a:spcBef>
              <a:defRPr/>
            </a:pPr>
            <a:r>
              <a:rPr lang="en-US" sz="2000" kern="0" dirty="0">
                <a:cs typeface="Arial" panose="020B0604020202020204" pitchFamily="34" charset="0"/>
                <a:sym typeface="Helvetica Neue Medium"/>
              </a:rPr>
              <a:t>				</a:t>
            </a:r>
          </a:p>
          <a:p>
            <a:pPr marL="218685" indent="-218685" algn="l" defTabSz="309563" hangingPunct="0">
              <a:spcBef>
                <a:spcPts val="0"/>
              </a:spcBef>
              <a:buFont typeface="Wingdings" pitchFamily="2" charset="2"/>
              <a:buChar char="ü"/>
              <a:defRPr/>
            </a:pPr>
            <a:r>
              <a:rPr lang="en-US" sz="2000" kern="0" dirty="0">
                <a:cs typeface="Arial" panose="020B0604020202020204" pitchFamily="34" charset="0"/>
                <a:sym typeface="Helvetica Neue Medium"/>
              </a:rPr>
              <a:t>All SOQs must include a cover letter, cover page, and table of contents with clear titles and labels for both parts of the Written/Technical SOQ.</a:t>
            </a:r>
          </a:p>
          <a:p>
            <a:pPr algn="l" defTabSz="309563" hangingPunct="0">
              <a:spcBef>
                <a:spcPts val="0"/>
              </a:spcBef>
              <a:defRPr/>
            </a:pPr>
            <a:endParaRPr lang="en-US" sz="2000" kern="0" dirty="0">
              <a:cs typeface="Arial" panose="020B0604020202020204" pitchFamily="34" charset="0"/>
              <a:sym typeface="Helvetica Neue Medium"/>
            </a:endParaRPr>
          </a:p>
          <a:p>
            <a:pPr marL="342900" indent="-342900" algn="l" defTabSz="309563" hangingPunct="0">
              <a:spcBef>
                <a:spcPts val="0"/>
              </a:spcBef>
              <a:buFont typeface="Wingdings" panose="05000000000000000000" pitchFamily="2" charset="2"/>
              <a:buChar char="ü"/>
              <a:defRPr/>
            </a:pPr>
            <a:r>
              <a:rPr lang="en-US" sz="2000" kern="0" dirty="0">
                <a:cs typeface="Arial" panose="020B0604020202020204" pitchFamily="34" charset="0"/>
                <a:sym typeface="Helvetica Neue Medium"/>
              </a:rPr>
              <a:t>A separate Written/Technical SOQ must be submitted for each category proposed. Each submittal must be clearly titled to reflect its respective category — e.g., “Category A — Fixed Facility” or “Category B — On-Site/Mobile.” Submittals that do not clearly identify the applicable category will not be evaluated.</a:t>
            </a:r>
          </a:p>
          <a:p>
            <a:pPr algn="l" defTabSz="309563" hangingPunct="0">
              <a:spcBef>
                <a:spcPts val="0"/>
              </a:spcBef>
              <a:defRPr/>
            </a:pPr>
            <a:endParaRPr lang="en-US" sz="2000" kern="0" dirty="0">
              <a:cs typeface="Arial" panose="020B0604020202020204" pitchFamily="34" charset="0"/>
              <a:sym typeface="Helvetica Neue Medium"/>
            </a:endParaRPr>
          </a:p>
          <a:p>
            <a:pPr marL="218685" indent="-218685" algn="l" defTabSz="309563" hangingPunct="0">
              <a:spcBef>
                <a:spcPts val="0"/>
              </a:spcBef>
              <a:buFont typeface="Wingdings" pitchFamily="2" charset="2"/>
              <a:buChar char="ü"/>
              <a:defRPr/>
            </a:pPr>
            <a:r>
              <a:rPr lang="en-US" sz="2000" kern="0" dirty="0">
                <a:cs typeface="Arial" panose="020B0604020202020204" pitchFamily="34" charset="0"/>
                <a:sym typeface="Helvetica Neue Medium"/>
              </a:rPr>
              <a:t>Submitting an incomplete form or failing to submit a required form could deem bids/Qualifications as non-responsive and could result in their rejection.</a:t>
            </a:r>
          </a:p>
          <a:p>
            <a:pPr marL="218685" indent="-218685" algn="l" defTabSz="309563" hangingPunct="0">
              <a:spcBef>
                <a:spcPts val="0"/>
              </a:spcBef>
              <a:buFont typeface="Wingdings" pitchFamily="2" charset="2"/>
              <a:buChar char="ü"/>
              <a:defRPr/>
            </a:pPr>
            <a:endParaRPr lang="en-US" sz="2000" kern="0" dirty="0">
              <a:cs typeface="Arial" panose="020B0604020202020204" pitchFamily="34" charset="0"/>
              <a:sym typeface="Helvetica Neue Medium"/>
            </a:endParaRPr>
          </a:p>
          <a:p>
            <a:pPr marL="218685" indent="-218685" algn="l" defTabSz="309563" hangingPunct="0">
              <a:spcBef>
                <a:spcPts val="0"/>
              </a:spcBef>
              <a:buFont typeface="Wingdings" pitchFamily="2" charset="2"/>
              <a:buChar char="ü"/>
              <a:defRPr/>
            </a:pPr>
            <a:endParaRPr lang="en-US" sz="2000" kern="0" dirty="0">
              <a:cs typeface="Arial" panose="020B0604020202020204" pitchFamily="34" charset="0"/>
              <a:sym typeface="Helvetica Neue Medium"/>
            </a:endParaRPr>
          </a:p>
          <a:p>
            <a:pPr marL="291580" indent="-291580" algn="l" defTabSz="412750" hangingPunct="0">
              <a:lnSpc>
                <a:spcPct val="100000"/>
              </a:lnSpc>
              <a:spcBef>
                <a:spcPts val="0"/>
              </a:spcBef>
              <a:buFont typeface="Wingdings" pitchFamily="2" charset="2"/>
              <a:buChar char="ü"/>
              <a:defRPr/>
            </a:pPr>
            <a:endParaRPr lang="en-US" sz="1400" dirty="0">
              <a:cs typeface="Arial" panose="020B0604020202020204" pitchFamily="34" charset="0"/>
              <a:sym typeface="Helvetica Neue Medium"/>
            </a:endParaRPr>
          </a:p>
          <a:p>
            <a:pPr hangingPunct="0">
              <a:defRPr/>
            </a:pPr>
            <a:endParaRPr lang="en-US" sz="1600" b="1" dirty="0">
              <a:solidFill>
                <a:schemeClr val="accent1">
                  <a:lumMod val="75000"/>
                </a:schemeClr>
              </a:solidFill>
              <a:latin typeface="Arial" panose="020B0604020202020204" pitchFamily="34" charset="0"/>
              <a:cs typeface="Arial" panose="020B0604020202020204" pitchFamily="34" charset="0"/>
              <a:sym typeface="Helvetica Neue Medium"/>
            </a:endParaRPr>
          </a:p>
        </p:txBody>
      </p:sp>
      <p:sp>
        <p:nvSpPr>
          <p:cNvPr id="261" name="Slide Number">
            <a:extLst>
              <a:ext uri="{FF2B5EF4-FFF2-40B4-BE49-F238E27FC236}">
                <a16:creationId xmlns:a16="http://schemas.microsoft.com/office/drawing/2014/main" id="{71AD4ED4-EC66-5B39-A0A0-AC0A13EADB52}"/>
              </a:ext>
            </a:extLst>
          </p:cNvPr>
          <p:cNvSpPr txBox="1">
            <a:spLocks noGrp="1"/>
          </p:cNvSpPr>
          <p:nvPr>
            <p:ph type="sldNum" sz="quarter" idx="4294967295"/>
          </p:nvPr>
        </p:nvSpPr>
        <p:spPr>
          <a:xfrm>
            <a:off x="11450372" y="6311900"/>
            <a:ext cx="137057" cy="2359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ctr" defTabSz="412750" hangingPunct="0">
              <a:defRPr/>
            </a:pPr>
            <a:fld id="{86CB4B4D-7CA3-9044-876B-883B54F8677D}" type="slidenum">
              <a:rPr kern="0">
                <a:solidFill>
                  <a:srgbClr val="FFFFFF"/>
                </a:solidFill>
                <a:latin typeface="Helvetica Neue Light"/>
                <a:sym typeface="Helvetica Neue Light"/>
              </a:rPr>
              <a:pPr algn="ctr" defTabSz="412750" hangingPunct="0">
                <a:defRPr/>
              </a:pPr>
              <a:t>20</a:t>
            </a:fld>
            <a:endParaRPr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3D41F71C-1DEB-E2DA-51E4-7A2C2657CB34}"/>
              </a:ext>
            </a:extLst>
          </p:cNvPr>
          <p:cNvGrpSpPr/>
          <p:nvPr/>
        </p:nvGrpSpPr>
        <p:grpSpPr>
          <a:xfrm>
            <a:off x="15875" y="-111548"/>
            <a:ext cx="12192000" cy="1144370"/>
            <a:chOff x="0" y="-1"/>
            <a:chExt cx="24384000" cy="2185234"/>
          </a:xfrm>
        </p:grpSpPr>
        <p:sp>
          <p:nvSpPr>
            <p:cNvPr id="8" name="Rectangle 7">
              <a:extLst>
                <a:ext uri="{FF2B5EF4-FFF2-40B4-BE49-F238E27FC236}">
                  <a16:creationId xmlns:a16="http://schemas.microsoft.com/office/drawing/2014/main" id="{EC873597-D926-E532-A43E-A19834195EE3}"/>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9" name="Freeform 18">
              <a:extLst>
                <a:ext uri="{FF2B5EF4-FFF2-40B4-BE49-F238E27FC236}">
                  <a16:creationId xmlns:a16="http://schemas.microsoft.com/office/drawing/2014/main" id="{14357F76-4EC3-B67A-2CF5-9079DA4B85D5}"/>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10" name="Freeform 17">
              <a:extLst>
                <a:ext uri="{FF2B5EF4-FFF2-40B4-BE49-F238E27FC236}">
                  <a16:creationId xmlns:a16="http://schemas.microsoft.com/office/drawing/2014/main" id="{3ED306D7-DACA-D373-3C71-22E2353D6FB7}"/>
                </a:ext>
              </a:extLst>
            </p:cNvPr>
            <p:cNvSpPr/>
            <p:nvPr/>
          </p:nvSpPr>
          <p:spPr>
            <a:xfrm>
              <a:off x="1" y="-1"/>
              <a:ext cx="14657293"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grpSp>
      <p:sp>
        <p:nvSpPr>
          <p:cNvPr id="6" name="Title 5">
            <a:extLst>
              <a:ext uri="{FF2B5EF4-FFF2-40B4-BE49-F238E27FC236}">
                <a16:creationId xmlns:a16="http://schemas.microsoft.com/office/drawing/2014/main" id="{AF81C00B-3CB5-4224-5523-9BCA283473AC}"/>
              </a:ext>
            </a:extLst>
          </p:cNvPr>
          <p:cNvSpPr>
            <a:spLocks noGrp="1"/>
          </p:cNvSpPr>
          <p:nvPr>
            <p:ph type="title"/>
          </p:nvPr>
        </p:nvSpPr>
        <p:spPr>
          <a:xfrm>
            <a:off x="15873" y="-184331"/>
            <a:ext cx="12221357" cy="930801"/>
          </a:xfrm>
        </p:spPr>
        <p:txBody>
          <a:bodyPr>
            <a:noAutofit/>
          </a:bodyPr>
          <a:lstStyle/>
          <a:p>
            <a:r>
              <a:rPr lang="en-US" sz="3200" b="1" dirty="0">
                <a:solidFill>
                  <a:schemeClr val="bg1"/>
                </a:solidFill>
                <a:latin typeface="Arial" panose="020B0604020202020204" pitchFamily="34" charset="0"/>
                <a:cs typeface="Arial" panose="020B0604020202020204" pitchFamily="34" charset="0"/>
              </a:rPr>
              <a:t>Submittal C – Written / Technical Statement of Qualification</a:t>
            </a:r>
          </a:p>
        </p:txBody>
      </p:sp>
      <p:sp>
        <p:nvSpPr>
          <p:cNvPr id="2" name="Slide Number">
            <a:extLst>
              <a:ext uri="{FF2B5EF4-FFF2-40B4-BE49-F238E27FC236}">
                <a16:creationId xmlns:a16="http://schemas.microsoft.com/office/drawing/2014/main" id="{06C1E2FB-A8FE-79B5-C891-7DB690D89083}"/>
              </a:ext>
            </a:extLst>
          </p:cNvPr>
          <p:cNvSpPr txBox="1">
            <a:spLocks/>
          </p:cNvSpPr>
          <p:nvPr/>
        </p:nvSpPr>
        <p:spPr>
          <a:xfrm>
            <a:off x="11856203" y="6494782"/>
            <a:ext cx="187552" cy="28725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dirty="0">
              <a:solidFill>
                <a:srgbClr val="000000"/>
              </a:solidFill>
            </a:endParaRPr>
          </a:p>
        </p:txBody>
      </p:sp>
      <p:pic>
        <p:nvPicPr>
          <p:cNvPr id="11" name="Picture 10">
            <a:extLst>
              <a:ext uri="{FF2B5EF4-FFF2-40B4-BE49-F238E27FC236}">
                <a16:creationId xmlns:a16="http://schemas.microsoft.com/office/drawing/2014/main" id="{BEA9CD28-A9F4-98D0-7FD5-96EE1666BB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pic>
        <p:nvPicPr>
          <p:cNvPr id="4" name="Picture 3" descr="A desk with technical drawings, pencil and tools">
            <a:extLst>
              <a:ext uri="{FF2B5EF4-FFF2-40B4-BE49-F238E27FC236}">
                <a16:creationId xmlns:a16="http://schemas.microsoft.com/office/drawing/2014/main" id="{00B41E1E-9EA3-057A-42E3-36BC6E1A2A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7687" y="1525834"/>
            <a:ext cx="4579209" cy="4230138"/>
          </a:xfrm>
          <a:prstGeom prst="rect">
            <a:avLst/>
          </a:prstGeom>
        </p:spPr>
      </p:pic>
    </p:spTree>
    <p:extLst>
      <p:ext uri="{BB962C8B-B14F-4D97-AF65-F5344CB8AC3E}">
        <p14:creationId xmlns:p14="http://schemas.microsoft.com/office/powerpoint/2010/main" val="3510272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0372B-BF2B-5D1E-9C5E-BDE148D9C070}"/>
            </a:ext>
          </a:extLst>
        </p:cNvPr>
        <p:cNvGrpSpPr/>
        <p:nvPr/>
      </p:nvGrpSpPr>
      <p:grpSpPr>
        <a:xfrm>
          <a:off x="0" y="0"/>
          <a:ext cx="0" cy="0"/>
          <a:chOff x="0" y="0"/>
          <a:chExt cx="0" cy="0"/>
        </a:xfrm>
      </p:grpSpPr>
      <p:pic>
        <p:nvPicPr>
          <p:cNvPr id="258" name="Photo-here" descr="Photo-here">
            <a:extLst>
              <a:ext uri="{FF2B5EF4-FFF2-40B4-BE49-F238E27FC236}">
                <a16:creationId xmlns:a16="http://schemas.microsoft.com/office/drawing/2014/main" id="{1425532D-C2BA-6B53-9204-C9E99E808597}"/>
              </a:ext>
            </a:extLst>
          </p:cNvPr>
          <p:cNvPicPr>
            <a:picLocks noChangeAspect="1"/>
          </p:cNvPicPr>
          <p:nvPr/>
        </p:nvPicPr>
        <p:blipFill>
          <a:blip r:embed="rId3"/>
          <a:stretch>
            <a:fillRect/>
          </a:stretch>
        </p:blipFill>
        <p:spPr>
          <a:xfrm>
            <a:off x="7502525" y="0"/>
            <a:ext cx="4705350" cy="6858001"/>
          </a:xfrm>
          <a:prstGeom prst="rect">
            <a:avLst/>
          </a:prstGeom>
          <a:ln w="12700">
            <a:miter lim="400000"/>
          </a:ln>
        </p:spPr>
      </p:pic>
      <p:sp>
        <p:nvSpPr>
          <p:cNvPr id="260" name="Lorem ipsum dolor sit amet, consectetur adipiscing elit sed do eiusmod tempor incididunt ut labore et dolore magna aliqua.…">
            <a:extLst>
              <a:ext uri="{FF2B5EF4-FFF2-40B4-BE49-F238E27FC236}">
                <a16:creationId xmlns:a16="http://schemas.microsoft.com/office/drawing/2014/main" id="{69FCF7D6-69F9-38B3-C2C1-A745E627193E}"/>
              </a:ext>
            </a:extLst>
          </p:cNvPr>
          <p:cNvSpPr txBox="1">
            <a:spLocks noGrp="1"/>
          </p:cNvSpPr>
          <p:nvPr>
            <p:ph type="subTitle" sz="half" idx="1"/>
          </p:nvPr>
        </p:nvSpPr>
        <p:spPr>
          <a:xfrm>
            <a:off x="283128" y="1165629"/>
            <a:ext cx="7048849" cy="6022385"/>
          </a:xfrm>
          <a:prstGeom prst="rect">
            <a:avLst/>
          </a:prstGeom>
        </p:spPr>
        <p:txBody>
          <a:bodyPr>
            <a:normAutofit/>
          </a:bodyPr>
          <a:lstStyle/>
          <a:p>
            <a:pPr algn="l" defTabSz="309563" hangingPunct="0">
              <a:spcBef>
                <a:spcPts val="0"/>
              </a:spcBef>
              <a:defRPr/>
            </a:pPr>
            <a:endParaRPr lang="en-US" sz="2000" kern="0" dirty="0">
              <a:cs typeface="Arial" panose="020B0604020202020204" pitchFamily="34" charset="0"/>
              <a:sym typeface="Helvetica Neue Medium"/>
            </a:endParaRPr>
          </a:p>
          <a:p>
            <a:pPr algn="l" defTabSz="412750" hangingPunct="0">
              <a:lnSpc>
                <a:spcPct val="100000"/>
              </a:lnSpc>
              <a:spcBef>
                <a:spcPts val="0"/>
              </a:spcBef>
              <a:defRPr/>
            </a:pPr>
            <a:endParaRPr lang="en-US" sz="1600" b="1" dirty="0">
              <a:solidFill>
                <a:schemeClr val="accent1">
                  <a:lumMod val="75000"/>
                </a:schemeClr>
              </a:solidFill>
              <a:latin typeface="Arial" panose="020B0604020202020204" pitchFamily="34" charset="0"/>
              <a:cs typeface="Arial" panose="020B0604020202020204" pitchFamily="34" charset="0"/>
              <a:sym typeface="Helvetica Neue Medium"/>
            </a:endParaRPr>
          </a:p>
          <a:p>
            <a:pPr marL="457200" indent="-457200" algn="l" defTabSz="412750" hangingPunct="0">
              <a:lnSpc>
                <a:spcPct val="100000"/>
              </a:lnSpc>
              <a:spcBef>
                <a:spcPts val="0"/>
              </a:spcBef>
              <a:buFont typeface="Arial" panose="020B0604020202020204" pitchFamily="34" charset="0"/>
              <a:buChar char="•"/>
              <a:defRPr/>
            </a:pPr>
            <a:r>
              <a:rPr lang="en-US" sz="2800" b="1" dirty="0">
                <a:solidFill>
                  <a:srgbClr val="0070C0"/>
                </a:solidFill>
              </a:rPr>
              <a:t>Part 1</a:t>
            </a:r>
          </a:p>
          <a:p>
            <a:pPr lvl="1" algn="l" defTabSz="412750" hangingPunct="0">
              <a:lnSpc>
                <a:spcPct val="100000"/>
              </a:lnSpc>
              <a:spcBef>
                <a:spcPts val="0"/>
              </a:spcBef>
              <a:defRPr/>
            </a:pPr>
            <a:r>
              <a:rPr lang="en-US" sz="1800" b="1" dirty="0"/>
              <a:t>Qualifications and Experience </a:t>
            </a:r>
          </a:p>
          <a:p>
            <a:pPr lvl="1" algn="l" defTabSz="412750" hangingPunct="0">
              <a:lnSpc>
                <a:spcPct val="100000"/>
              </a:lnSpc>
              <a:spcBef>
                <a:spcPts val="0"/>
              </a:spcBef>
              <a:defRPr/>
            </a:pPr>
            <a:r>
              <a:rPr lang="en-US" sz="1800" b="1" i="1" dirty="0"/>
              <a:t>(10-Page Limit – excluding resumes)</a:t>
            </a:r>
          </a:p>
          <a:p>
            <a:pPr marL="291580" indent="-291580" algn="l" defTabSz="412750" hangingPunct="0">
              <a:lnSpc>
                <a:spcPct val="100000"/>
              </a:lnSpc>
              <a:spcBef>
                <a:spcPts val="0"/>
              </a:spcBef>
              <a:buFont typeface="Wingdings" pitchFamily="2" charset="2"/>
              <a:buChar char="ü"/>
              <a:defRPr/>
            </a:pPr>
            <a:endParaRPr lang="en-US" sz="2000" b="1" i="1" dirty="0">
              <a:solidFill>
                <a:srgbClr val="0070C0"/>
              </a:solidFill>
            </a:endParaRPr>
          </a:p>
          <a:p>
            <a:pPr marL="800100" lvl="1" indent="-342900" algn="l" defTabSz="412750" hangingPunct="0">
              <a:lnSpc>
                <a:spcPct val="100000"/>
              </a:lnSpc>
              <a:spcBef>
                <a:spcPts val="0"/>
              </a:spcBef>
              <a:buFont typeface="+mj-lt"/>
              <a:buAutoNum type="alphaUcPeriod"/>
              <a:defRPr/>
            </a:pPr>
            <a:r>
              <a:rPr lang="en-US" sz="1800" dirty="0">
                <a:solidFill>
                  <a:srgbClr val="0070C0"/>
                </a:solidFill>
              </a:rPr>
              <a:t>Organizational Qualifications</a:t>
            </a:r>
          </a:p>
          <a:p>
            <a:pPr marL="1257300" lvl="2" indent="-342900" algn="l" defTabSz="412750" hangingPunct="0">
              <a:lnSpc>
                <a:spcPct val="100000"/>
              </a:lnSpc>
              <a:spcBef>
                <a:spcPts val="0"/>
              </a:spcBef>
              <a:buFont typeface="Courier New" panose="02070309020205020404" pitchFamily="49" charset="0"/>
              <a:buChar char="o"/>
              <a:defRPr/>
            </a:pPr>
            <a:r>
              <a:rPr lang="en-US" sz="1600" dirty="0">
                <a:solidFill>
                  <a:srgbClr val="0070C0"/>
                </a:solidFill>
              </a:rPr>
              <a:t>Experience &amp; Qualifications</a:t>
            </a:r>
          </a:p>
          <a:p>
            <a:pPr marL="1257300" lvl="2" indent="-342900" algn="l" defTabSz="412750" hangingPunct="0">
              <a:lnSpc>
                <a:spcPct val="100000"/>
              </a:lnSpc>
              <a:spcBef>
                <a:spcPts val="0"/>
              </a:spcBef>
              <a:buFont typeface="Courier New" panose="02070309020205020404" pitchFamily="49" charset="0"/>
              <a:buChar char="o"/>
              <a:defRPr/>
            </a:pPr>
            <a:r>
              <a:rPr lang="en-US" sz="1600" dirty="0">
                <a:solidFill>
                  <a:srgbClr val="0070C0"/>
                </a:solidFill>
              </a:rPr>
              <a:t>FAA Recognition</a:t>
            </a:r>
          </a:p>
          <a:p>
            <a:pPr marL="1257300" lvl="2" indent="-342900" algn="l" defTabSz="412750" hangingPunct="0">
              <a:lnSpc>
                <a:spcPct val="100000"/>
              </a:lnSpc>
              <a:spcBef>
                <a:spcPts val="0"/>
              </a:spcBef>
              <a:buFont typeface="Courier New" panose="02070309020205020404" pitchFamily="49" charset="0"/>
              <a:buChar char="o"/>
              <a:defRPr/>
            </a:pPr>
            <a:r>
              <a:rPr lang="en-US" sz="1600" dirty="0">
                <a:solidFill>
                  <a:srgbClr val="0070C0"/>
                </a:solidFill>
              </a:rPr>
              <a:t>Compliance Program</a:t>
            </a:r>
          </a:p>
          <a:p>
            <a:pPr marL="1257300" lvl="2" indent="-342900" algn="l" defTabSz="412750" hangingPunct="0">
              <a:lnSpc>
                <a:spcPct val="100000"/>
              </a:lnSpc>
              <a:spcBef>
                <a:spcPts val="0"/>
              </a:spcBef>
              <a:buFont typeface="Courier New" panose="02070309020205020404" pitchFamily="49" charset="0"/>
              <a:buChar char="o"/>
              <a:defRPr/>
            </a:pPr>
            <a:r>
              <a:rPr lang="en-US" sz="1600" dirty="0">
                <a:solidFill>
                  <a:srgbClr val="0070C0"/>
                </a:solidFill>
              </a:rPr>
              <a:t>Operational Capacity</a:t>
            </a:r>
          </a:p>
          <a:p>
            <a:pPr marL="1257300" lvl="2" indent="-342900" algn="l" defTabSz="412750" hangingPunct="0">
              <a:lnSpc>
                <a:spcPct val="100000"/>
              </a:lnSpc>
              <a:spcBef>
                <a:spcPts val="0"/>
              </a:spcBef>
              <a:buFont typeface="Courier New" panose="02070309020205020404" pitchFamily="49" charset="0"/>
              <a:buChar char="o"/>
              <a:defRPr/>
            </a:pPr>
            <a:r>
              <a:rPr lang="en-US" sz="1600" dirty="0">
                <a:solidFill>
                  <a:srgbClr val="0070C0"/>
                </a:solidFill>
              </a:rPr>
              <a:t>Airport/Public-Sector Experience</a:t>
            </a:r>
          </a:p>
          <a:p>
            <a:pPr lvl="2" algn="l" defTabSz="412750" hangingPunct="0">
              <a:lnSpc>
                <a:spcPct val="100000"/>
              </a:lnSpc>
              <a:spcBef>
                <a:spcPts val="0"/>
              </a:spcBef>
              <a:defRPr/>
            </a:pPr>
            <a:endParaRPr lang="en-US" sz="1600" dirty="0">
              <a:solidFill>
                <a:srgbClr val="0070C0"/>
              </a:solidFill>
            </a:endParaRPr>
          </a:p>
          <a:p>
            <a:pPr marL="800100" lvl="1" indent="-342900" algn="l" defTabSz="412750" hangingPunct="0">
              <a:lnSpc>
                <a:spcPct val="100000"/>
              </a:lnSpc>
              <a:spcBef>
                <a:spcPts val="0"/>
              </a:spcBef>
              <a:buFont typeface="+mj-lt"/>
              <a:buAutoNum type="alphaUcPeriod"/>
              <a:defRPr/>
            </a:pPr>
            <a:r>
              <a:rPr lang="en-US" sz="1800" dirty="0">
                <a:solidFill>
                  <a:srgbClr val="0070C0"/>
                </a:solidFill>
              </a:rPr>
              <a:t>Past Project Examples</a:t>
            </a:r>
          </a:p>
          <a:p>
            <a:pPr marL="1200150" lvl="2" indent="-285750" algn="l" defTabSz="412750" hangingPunct="0">
              <a:lnSpc>
                <a:spcPct val="100000"/>
              </a:lnSpc>
              <a:spcBef>
                <a:spcPts val="0"/>
              </a:spcBef>
              <a:buFont typeface="Courier New" panose="02070309020205020404" pitchFamily="49" charset="0"/>
              <a:buChar char="o"/>
              <a:defRPr/>
            </a:pPr>
            <a:r>
              <a:rPr lang="en-US" sz="1600" dirty="0">
                <a:solidFill>
                  <a:srgbClr val="0070C0"/>
                </a:solidFill>
              </a:rPr>
              <a:t>Minimum of 3 examples</a:t>
            </a:r>
          </a:p>
          <a:p>
            <a:pPr lvl="2" algn="l" defTabSz="412750" hangingPunct="0">
              <a:lnSpc>
                <a:spcPct val="100000"/>
              </a:lnSpc>
              <a:spcBef>
                <a:spcPts val="0"/>
              </a:spcBef>
              <a:defRPr/>
            </a:pPr>
            <a:endParaRPr lang="en-US" sz="1600" dirty="0">
              <a:solidFill>
                <a:srgbClr val="0070C0"/>
              </a:solidFill>
            </a:endParaRPr>
          </a:p>
          <a:p>
            <a:pPr marL="800100" lvl="1" indent="-342900" algn="l" defTabSz="412750" hangingPunct="0">
              <a:lnSpc>
                <a:spcPct val="100000"/>
              </a:lnSpc>
              <a:spcBef>
                <a:spcPts val="0"/>
              </a:spcBef>
              <a:buFont typeface="+mj-lt"/>
              <a:buAutoNum type="alphaUcPeriod"/>
              <a:defRPr/>
            </a:pPr>
            <a:r>
              <a:rPr lang="en-US" sz="1800" dirty="0">
                <a:solidFill>
                  <a:srgbClr val="0070C0"/>
                </a:solidFill>
              </a:rPr>
              <a:t>Key Personnel</a:t>
            </a:r>
          </a:p>
        </p:txBody>
      </p:sp>
      <p:sp>
        <p:nvSpPr>
          <p:cNvPr id="261" name="Slide Number">
            <a:extLst>
              <a:ext uri="{FF2B5EF4-FFF2-40B4-BE49-F238E27FC236}">
                <a16:creationId xmlns:a16="http://schemas.microsoft.com/office/drawing/2014/main" id="{270094A9-012D-97B1-FA3D-28DFD5A681CF}"/>
              </a:ext>
            </a:extLst>
          </p:cNvPr>
          <p:cNvSpPr txBox="1">
            <a:spLocks noGrp="1"/>
          </p:cNvSpPr>
          <p:nvPr>
            <p:ph type="sldNum" sz="quarter" idx="4294967295"/>
          </p:nvPr>
        </p:nvSpPr>
        <p:spPr>
          <a:xfrm>
            <a:off x="11450372" y="6311900"/>
            <a:ext cx="137057" cy="23596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ctr" defTabSz="412750" hangingPunct="0">
              <a:defRPr/>
            </a:pPr>
            <a:fld id="{86CB4B4D-7CA3-9044-876B-883B54F8677D}" type="slidenum">
              <a:rPr kern="0">
                <a:solidFill>
                  <a:srgbClr val="FFFFFF"/>
                </a:solidFill>
                <a:latin typeface="Helvetica Neue Light"/>
                <a:sym typeface="Helvetica Neue Light"/>
              </a:rPr>
              <a:pPr algn="ctr" defTabSz="412750" hangingPunct="0">
                <a:defRPr/>
              </a:pPr>
              <a:t>21</a:t>
            </a:fld>
            <a:endParaRPr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939A8070-C084-2766-48D3-696613FCEBA6}"/>
              </a:ext>
            </a:extLst>
          </p:cNvPr>
          <p:cNvGrpSpPr/>
          <p:nvPr/>
        </p:nvGrpSpPr>
        <p:grpSpPr>
          <a:xfrm>
            <a:off x="15875" y="-111548"/>
            <a:ext cx="12192000" cy="1144370"/>
            <a:chOff x="0" y="-1"/>
            <a:chExt cx="24384000" cy="2185234"/>
          </a:xfrm>
        </p:grpSpPr>
        <p:sp>
          <p:nvSpPr>
            <p:cNvPr id="8" name="Rectangle 7">
              <a:extLst>
                <a:ext uri="{FF2B5EF4-FFF2-40B4-BE49-F238E27FC236}">
                  <a16:creationId xmlns:a16="http://schemas.microsoft.com/office/drawing/2014/main" id="{13F10DDA-8885-4EA0-52D3-45EA5D98CEC0}"/>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9" name="Freeform 18">
              <a:extLst>
                <a:ext uri="{FF2B5EF4-FFF2-40B4-BE49-F238E27FC236}">
                  <a16:creationId xmlns:a16="http://schemas.microsoft.com/office/drawing/2014/main" id="{2B01AC66-8DD9-D524-EFB5-362F75D154B4}"/>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10" name="Freeform 17">
              <a:extLst>
                <a:ext uri="{FF2B5EF4-FFF2-40B4-BE49-F238E27FC236}">
                  <a16:creationId xmlns:a16="http://schemas.microsoft.com/office/drawing/2014/main" id="{FAA1BD49-761A-DFE3-407B-CDB6CB454354}"/>
                </a:ext>
              </a:extLst>
            </p:cNvPr>
            <p:cNvSpPr/>
            <p:nvPr/>
          </p:nvSpPr>
          <p:spPr>
            <a:xfrm>
              <a:off x="1" y="-1"/>
              <a:ext cx="14657293"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grpSp>
      <p:sp>
        <p:nvSpPr>
          <p:cNvPr id="6" name="Title 5">
            <a:extLst>
              <a:ext uri="{FF2B5EF4-FFF2-40B4-BE49-F238E27FC236}">
                <a16:creationId xmlns:a16="http://schemas.microsoft.com/office/drawing/2014/main" id="{3EBB808E-773A-AC17-F53F-4527084800CA}"/>
              </a:ext>
            </a:extLst>
          </p:cNvPr>
          <p:cNvSpPr>
            <a:spLocks noGrp="1"/>
          </p:cNvSpPr>
          <p:nvPr>
            <p:ph type="title"/>
          </p:nvPr>
        </p:nvSpPr>
        <p:spPr>
          <a:xfrm>
            <a:off x="15873" y="-184331"/>
            <a:ext cx="12221357" cy="930801"/>
          </a:xfrm>
        </p:spPr>
        <p:txBody>
          <a:bodyPr>
            <a:normAutofit/>
          </a:bodyPr>
          <a:lstStyle/>
          <a:p>
            <a:r>
              <a:rPr lang="en-US" sz="4000" b="1" dirty="0">
                <a:solidFill>
                  <a:schemeClr val="bg1"/>
                </a:solidFill>
                <a:latin typeface="Arial" panose="020B0604020202020204" pitchFamily="34" charset="0"/>
                <a:cs typeface="Arial" panose="020B0604020202020204" pitchFamily="34" charset="0"/>
              </a:rPr>
              <a:t>Submittal C – Written / Technical Qualification</a:t>
            </a:r>
          </a:p>
        </p:txBody>
      </p:sp>
      <p:sp>
        <p:nvSpPr>
          <p:cNvPr id="2" name="Slide Number">
            <a:extLst>
              <a:ext uri="{FF2B5EF4-FFF2-40B4-BE49-F238E27FC236}">
                <a16:creationId xmlns:a16="http://schemas.microsoft.com/office/drawing/2014/main" id="{EB97018B-906F-8824-6066-471740663BC0}"/>
              </a:ext>
            </a:extLst>
          </p:cNvPr>
          <p:cNvSpPr txBox="1">
            <a:spLocks/>
          </p:cNvSpPr>
          <p:nvPr/>
        </p:nvSpPr>
        <p:spPr>
          <a:xfrm>
            <a:off x="11856203" y="6494782"/>
            <a:ext cx="187552" cy="287258"/>
          </a:xfrm>
          <a:prstGeom prst="rect">
            <a:avLst/>
          </a:prstGeom>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dirty="0">
              <a:solidFill>
                <a:srgbClr val="000000"/>
              </a:solidFill>
            </a:endParaRPr>
          </a:p>
        </p:txBody>
      </p:sp>
      <p:pic>
        <p:nvPicPr>
          <p:cNvPr id="11" name="Picture 10">
            <a:extLst>
              <a:ext uri="{FF2B5EF4-FFF2-40B4-BE49-F238E27FC236}">
                <a16:creationId xmlns:a16="http://schemas.microsoft.com/office/drawing/2014/main" id="{C9C3EC7E-BCB1-F410-0164-2F4CC0DC0F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pic>
        <p:nvPicPr>
          <p:cNvPr id="4" name="Picture 3" descr="A desk with technical drawings, pencil and tools">
            <a:extLst>
              <a:ext uri="{FF2B5EF4-FFF2-40B4-BE49-F238E27FC236}">
                <a16:creationId xmlns:a16="http://schemas.microsoft.com/office/drawing/2014/main" id="{9D933CCA-4B65-1D5F-1713-CE22EBDC9A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7687" y="1525834"/>
            <a:ext cx="4579209" cy="4230138"/>
          </a:xfrm>
          <a:prstGeom prst="rect">
            <a:avLst/>
          </a:prstGeom>
        </p:spPr>
      </p:pic>
    </p:spTree>
    <p:extLst>
      <p:ext uri="{BB962C8B-B14F-4D97-AF65-F5344CB8AC3E}">
        <p14:creationId xmlns:p14="http://schemas.microsoft.com/office/powerpoint/2010/main" val="779593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AFE7D-8376-EA3B-EA53-A4E6BF159815}"/>
            </a:ext>
          </a:extLst>
        </p:cNvPr>
        <p:cNvGrpSpPr/>
        <p:nvPr/>
      </p:nvGrpSpPr>
      <p:grpSpPr>
        <a:xfrm>
          <a:off x="0" y="0"/>
          <a:ext cx="0" cy="0"/>
          <a:chOff x="0" y="0"/>
          <a:chExt cx="0" cy="0"/>
        </a:xfrm>
      </p:grpSpPr>
      <p:pic>
        <p:nvPicPr>
          <p:cNvPr id="258" name="Photo-here" descr="Photo-here">
            <a:extLst>
              <a:ext uri="{FF2B5EF4-FFF2-40B4-BE49-F238E27FC236}">
                <a16:creationId xmlns:a16="http://schemas.microsoft.com/office/drawing/2014/main" id="{A5C9E26D-3CDE-8073-A69D-0AEBFE2BF913}"/>
              </a:ext>
            </a:extLst>
          </p:cNvPr>
          <p:cNvPicPr>
            <a:picLocks noChangeAspect="1"/>
          </p:cNvPicPr>
          <p:nvPr/>
        </p:nvPicPr>
        <p:blipFill>
          <a:blip r:embed="rId3"/>
          <a:stretch>
            <a:fillRect/>
          </a:stretch>
        </p:blipFill>
        <p:spPr>
          <a:xfrm>
            <a:off x="7502525" y="0"/>
            <a:ext cx="4705350" cy="6858001"/>
          </a:xfrm>
          <a:prstGeom prst="rect">
            <a:avLst/>
          </a:prstGeom>
          <a:ln w="12700">
            <a:miter lim="400000"/>
          </a:ln>
        </p:spPr>
      </p:pic>
      <p:sp>
        <p:nvSpPr>
          <p:cNvPr id="260" name="Lorem ipsum dolor sit amet, consectetur adipiscing elit sed do eiusmod tempor incididunt ut labore et dolore magna aliqua.…">
            <a:extLst>
              <a:ext uri="{FF2B5EF4-FFF2-40B4-BE49-F238E27FC236}">
                <a16:creationId xmlns:a16="http://schemas.microsoft.com/office/drawing/2014/main" id="{43F46F6B-4266-027C-9A02-E1C1DAC78913}"/>
              </a:ext>
            </a:extLst>
          </p:cNvPr>
          <p:cNvSpPr txBox="1">
            <a:spLocks noGrp="1"/>
          </p:cNvSpPr>
          <p:nvPr>
            <p:ph type="subTitle" sz="half" idx="1"/>
          </p:nvPr>
        </p:nvSpPr>
        <p:spPr>
          <a:xfrm>
            <a:off x="283128" y="1165629"/>
            <a:ext cx="7048849" cy="6022385"/>
          </a:xfrm>
          <a:prstGeom prst="rect">
            <a:avLst/>
          </a:prstGeom>
        </p:spPr>
        <p:txBody>
          <a:bodyPr>
            <a:normAutofit/>
          </a:bodyPr>
          <a:lstStyle/>
          <a:p>
            <a:pPr algn="l" defTabSz="309563" hangingPunct="0">
              <a:spcBef>
                <a:spcPts val="0"/>
              </a:spcBef>
              <a:defRPr/>
            </a:pPr>
            <a:endParaRPr lang="en-US" sz="2000" kern="0" dirty="0">
              <a:cs typeface="Arial" panose="020B0604020202020204" pitchFamily="34" charset="0"/>
              <a:sym typeface="Helvetica Neue Medium"/>
            </a:endParaRPr>
          </a:p>
          <a:p>
            <a:pPr algn="l" defTabSz="412750" hangingPunct="0">
              <a:lnSpc>
                <a:spcPct val="100000"/>
              </a:lnSpc>
              <a:spcBef>
                <a:spcPts val="0"/>
              </a:spcBef>
              <a:defRPr/>
            </a:pPr>
            <a:endParaRPr lang="en-US" sz="1600" b="1" dirty="0">
              <a:solidFill>
                <a:schemeClr val="accent1">
                  <a:lumMod val="75000"/>
                </a:schemeClr>
              </a:solidFill>
              <a:latin typeface="Arial" panose="020B0604020202020204" pitchFamily="34" charset="0"/>
              <a:cs typeface="Arial" panose="020B0604020202020204" pitchFamily="34" charset="0"/>
              <a:sym typeface="Helvetica Neue Medium"/>
            </a:endParaRPr>
          </a:p>
          <a:p>
            <a:pPr marL="457200" indent="-457200" algn="l" defTabSz="412750" hangingPunct="0">
              <a:lnSpc>
                <a:spcPct val="100000"/>
              </a:lnSpc>
              <a:spcBef>
                <a:spcPts val="0"/>
              </a:spcBef>
              <a:buFont typeface="Arial" panose="020B0604020202020204" pitchFamily="34" charset="0"/>
              <a:buChar char="•"/>
              <a:defRPr/>
            </a:pPr>
            <a:r>
              <a:rPr lang="en-US" sz="2800" b="1" dirty="0">
                <a:solidFill>
                  <a:srgbClr val="0070C0"/>
                </a:solidFill>
              </a:rPr>
              <a:t>Part 2</a:t>
            </a:r>
          </a:p>
          <a:p>
            <a:pPr lvl="1" algn="l" defTabSz="412750" hangingPunct="0">
              <a:lnSpc>
                <a:spcPct val="100000"/>
              </a:lnSpc>
              <a:spcBef>
                <a:spcPts val="0"/>
              </a:spcBef>
              <a:defRPr/>
            </a:pPr>
            <a:r>
              <a:rPr lang="en-US" sz="1800" b="1" dirty="0"/>
              <a:t>Approach and Methodology </a:t>
            </a:r>
          </a:p>
          <a:p>
            <a:pPr lvl="1" algn="l" defTabSz="412750" hangingPunct="0">
              <a:lnSpc>
                <a:spcPct val="100000"/>
              </a:lnSpc>
              <a:spcBef>
                <a:spcPts val="0"/>
              </a:spcBef>
              <a:defRPr/>
            </a:pPr>
            <a:r>
              <a:rPr lang="en-US" sz="1800" b="1" i="1" dirty="0"/>
              <a:t>(10-Page Limit)</a:t>
            </a:r>
          </a:p>
          <a:p>
            <a:pPr lvl="1" algn="l" defTabSz="412750" hangingPunct="0">
              <a:lnSpc>
                <a:spcPct val="100000"/>
              </a:lnSpc>
              <a:spcBef>
                <a:spcPts val="0"/>
              </a:spcBef>
              <a:defRPr/>
            </a:pPr>
            <a:endParaRPr lang="en-US" sz="1800" b="1" i="1" dirty="0"/>
          </a:p>
          <a:p>
            <a:pPr lvl="1" algn="l" defTabSz="412750" hangingPunct="0">
              <a:lnSpc>
                <a:spcPct val="100000"/>
              </a:lnSpc>
              <a:spcBef>
                <a:spcPts val="0"/>
              </a:spcBef>
              <a:defRPr/>
            </a:pPr>
            <a:r>
              <a:rPr lang="en-US" sz="1800" b="1" i="1" dirty="0"/>
              <a:t>Must address the following:</a:t>
            </a:r>
            <a:endParaRPr lang="en-US" sz="2000" b="1" i="1" dirty="0">
              <a:solidFill>
                <a:srgbClr val="0070C0"/>
              </a:solidFill>
            </a:endParaRPr>
          </a:p>
          <a:p>
            <a:pPr marL="800100" lvl="1" indent="-342900" algn="l" defTabSz="412750" hangingPunct="0">
              <a:lnSpc>
                <a:spcPct val="100000"/>
              </a:lnSpc>
              <a:spcBef>
                <a:spcPts val="0"/>
              </a:spcBef>
              <a:buFont typeface="+mj-lt"/>
              <a:buAutoNum type="alphaUcPeriod"/>
              <a:defRPr/>
            </a:pPr>
            <a:r>
              <a:rPr lang="en-US" sz="1800" dirty="0">
                <a:solidFill>
                  <a:srgbClr val="0070C0"/>
                </a:solidFill>
              </a:rPr>
              <a:t>Understanding of Requirements</a:t>
            </a:r>
          </a:p>
          <a:p>
            <a:pPr marL="800100" lvl="1" indent="-342900" algn="l" defTabSz="412750" hangingPunct="0">
              <a:lnSpc>
                <a:spcPct val="100000"/>
              </a:lnSpc>
              <a:spcBef>
                <a:spcPts val="0"/>
              </a:spcBef>
              <a:buFont typeface="+mj-lt"/>
              <a:buAutoNum type="alphaUcPeriod"/>
              <a:defRPr/>
            </a:pPr>
            <a:r>
              <a:rPr lang="en-US" sz="1800" dirty="0">
                <a:solidFill>
                  <a:srgbClr val="0070C0"/>
                </a:solidFill>
              </a:rPr>
              <a:t>Risk and Challenge Identification</a:t>
            </a:r>
          </a:p>
          <a:p>
            <a:pPr marL="800100" lvl="1" indent="-342900" algn="l" defTabSz="412750" hangingPunct="0">
              <a:lnSpc>
                <a:spcPct val="100000"/>
              </a:lnSpc>
              <a:spcBef>
                <a:spcPts val="0"/>
              </a:spcBef>
              <a:buFont typeface="+mj-lt"/>
              <a:buAutoNum type="alphaUcPeriod"/>
              <a:defRPr/>
            </a:pPr>
            <a:r>
              <a:rPr lang="en-US" sz="1800" dirty="0">
                <a:solidFill>
                  <a:srgbClr val="0070C0"/>
                </a:solidFill>
              </a:rPr>
              <a:t>Methods, Tools, and Technical Approach</a:t>
            </a:r>
          </a:p>
          <a:p>
            <a:pPr marL="800100" lvl="1" indent="-342900" algn="l" defTabSz="412750" hangingPunct="0">
              <a:lnSpc>
                <a:spcPct val="100000"/>
              </a:lnSpc>
              <a:spcBef>
                <a:spcPts val="0"/>
              </a:spcBef>
              <a:buFont typeface="+mj-lt"/>
              <a:buAutoNum type="alphaUcPeriod"/>
              <a:defRPr/>
            </a:pPr>
            <a:r>
              <a:rPr lang="en-US" sz="1800" dirty="0">
                <a:solidFill>
                  <a:srgbClr val="0070C0"/>
                </a:solidFill>
              </a:rPr>
              <a:t>Training Cycle Planning and Schedule Management</a:t>
            </a:r>
          </a:p>
          <a:p>
            <a:pPr marL="800100" lvl="1" indent="-342900" algn="l" defTabSz="412750" hangingPunct="0">
              <a:lnSpc>
                <a:spcPct val="100000"/>
              </a:lnSpc>
              <a:spcBef>
                <a:spcPts val="0"/>
              </a:spcBef>
              <a:buFont typeface="+mj-lt"/>
              <a:buAutoNum type="alphaUcPeriod"/>
              <a:defRPr/>
            </a:pPr>
            <a:r>
              <a:rPr lang="en-US" sz="1800" dirty="0">
                <a:solidFill>
                  <a:srgbClr val="0070C0"/>
                </a:solidFill>
              </a:rPr>
              <a:t>Airport Environment and Operational Coordination</a:t>
            </a:r>
          </a:p>
          <a:p>
            <a:pPr marL="800100" lvl="1" indent="-342900" algn="l" defTabSz="412750" hangingPunct="0">
              <a:lnSpc>
                <a:spcPct val="100000"/>
              </a:lnSpc>
              <a:spcBef>
                <a:spcPts val="0"/>
              </a:spcBef>
              <a:buFont typeface="+mj-lt"/>
              <a:buAutoNum type="alphaUcPeriod"/>
              <a:defRPr/>
            </a:pPr>
            <a:r>
              <a:rPr lang="en-US" sz="1800" dirty="0">
                <a:solidFill>
                  <a:srgbClr val="0070C0"/>
                </a:solidFill>
              </a:rPr>
              <a:t>Task Order Development and Response Capability</a:t>
            </a:r>
          </a:p>
          <a:p>
            <a:pPr marL="800100" lvl="1" indent="-342900" algn="l" defTabSz="412750" hangingPunct="0">
              <a:lnSpc>
                <a:spcPct val="100000"/>
              </a:lnSpc>
              <a:spcBef>
                <a:spcPts val="0"/>
              </a:spcBef>
              <a:buFont typeface="+mj-lt"/>
              <a:buAutoNum type="alphaUcPeriod"/>
              <a:defRPr/>
            </a:pPr>
            <a:r>
              <a:rPr lang="en-US" sz="1800" dirty="0">
                <a:solidFill>
                  <a:srgbClr val="0070C0"/>
                </a:solidFill>
              </a:rPr>
              <a:t>Regulatory Compliance and FAA Audit Readiness</a:t>
            </a:r>
          </a:p>
          <a:p>
            <a:pPr marL="800100" lvl="1" indent="-342900" algn="l" defTabSz="412750" hangingPunct="0">
              <a:lnSpc>
                <a:spcPct val="100000"/>
              </a:lnSpc>
              <a:spcBef>
                <a:spcPts val="0"/>
              </a:spcBef>
              <a:buFont typeface="+mj-lt"/>
              <a:buAutoNum type="alphaUcPeriod"/>
              <a:defRPr/>
            </a:pPr>
            <a:r>
              <a:rPr lang="en-US" sz="1800" dirty="0">
                <a:solidFill>
                  <a:srgbClr val="0070C0"/>
                </a:solidFill>
              </a:rPr>
              <a:t>Client Management and Communication Protocol</a:t>
            </a:r>
          </a:p>
          <a:p>
            <a:pPr marL="800100" lvl="1" indent="-342900" algn="l" defTabSz="412750" hangingPunct="0">
              <a:lnSpc>
                <a:spcPct val="100000"/>
              </a:lnSpc>
              <a:spcBef>
                <a:spcPts val="0"/>
              </a:spcBef>
              <a:buFont typeface="+mj-lt"/>
              <a:buAutoNum type="alphaUcPeriod"/>
              <a:defRPr/>
            </a:pPr>
            <a:r>
              <a:rPr lang="en-US" sz="1800" dirty="0">
                <a:solidFill>
                  <a:srgbClr val="0070C0"/>
                </a:solidFill>
              </a:rPr>
              <a:t>Concurrent Task Order and Surge Capacity</a:t>
            </a:r>
          </a:p>
        </p:txBody>
      </p:sp>
      <p:sp>
        <p:nvSpPr>
          <p:cNvPr id="261" name="Slide Number">
            <a:extLst>
              <a:ext uri="{FF2B5EF4-FFF2-40B4-BE49-F238E27FC236}">
                <a16:creationId xmlns:a16="http://schemas.microsoft.com/office/drawing/2014/main" id="{EA354B27-90FC-B906-FAD4-ADF43C1DFBEC}"/>
              </a:ext>
            </a:extLst>
          </p:cNvPr>
          <p:cNvSpPr txBox="1">
            <a:spLocks noGrp="1"/>
          </p:cNvSpPr>
          <p:nvPr>
            <p:ph type="sldNum" sz="quarter" idx="4294967295"/>
          </p:nvPr>
        </p:nvSpPr>
        <p:spPr>
          <a:xfrm>
            <a:off x="11450372" y="6311900"/>
            <a:ext cx="137057" cy="23596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ctr" defTabSz="412750" hangingPunct="0">
              <a:defRPr/>
            </a:pPr>
            <a:fld id="{86CB4B4D-7CA3-9044-876B-883B54F8677D}" type="slidenum">
              <a:rPr kern="0">
                <a:solidFill>
                  <a:srgbClr val="FFFFFF"/>
                </a:solidFill>
                <a:latin typeface="Helvetica Neue Light"/>
                <a:sym typeface="Helvetica Neue Light"/>
              </a:rPr>
              <a:pPr algn="ctr" defTabSz="412750" hangingPunct="0">
                <a:defRPr/>
              </a:pPr>
              <a:t>22</a:t>
            </a:fld>
            <a:endParaRPr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E72D5234-7BF0-1E3A-E760-CD8E06509CDA}"/>
              </a:ext>
            </a:extLst>
          </p:cNvPr>
          <p:cNvGrpSpPr/>
          <p:nvPr/>
        </p:nvGrpSpPr>
        <p:grpSpPr>
          <a:xfrm>
            <a:off x="15875" y="-111548"/>
            <a:ext cx="12192000" cy="1144370"/>
            <a:chOff x="0" y="-1"/>
            <a:chExt cx="24384000" cy="2185234"/>
          </a:xfrm>
        </p:grpSpPr>
        <p:sp>
          <p:nvSpPr>
            <p:cNvPr id="8" name="Rectangle 7">
              <a:extLst>
                <a:ext uri="{FF2B5EF4-FFF2-40B4-BE49-F238E27FC236}">
                  <a16:creationId xmlns:a16="http://schemas.microsoft.com/office/drawing/2014/main" id="{528D70C1-8B04-C3D3-0A38-5B30DD5ED353}"/>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9" name="Freeform 18">
              <a:extLst>
                <a:ext uri="{FF2B5EF4-FFF2-40B4-BE49-F238E27FC236}">
                  <a16:creationId xmlns:a16="http://schemas.microsoft.com/office/drawing/2014/main" id="{E4C2380E-BD65-6654-9996-F201CB58A4AA}"/>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10" name="Freeform 17">
              <a:extLst>
                <a:ext uri="{FF2B5EF4-FFF2-40B4-BE49-F238E27FC236}">
                  <a16:creationId xmlns:a16="http://schemas.microsoft.com/office/drawing/2014/main" id="{8AC5CA29-11DA-B77D-B175-F1E8738B0AB4}"/>
                </a:ext>
              </a:extLst>
            </p:cNvPr>
            <p:cNvSpPr/>
            <p:nvPr/>
          </p:nvSpPr>
          <p:spPr>
            <a:xfrm>
              <a:off x="1" y="-1"/>
              <a:ext cx="14657293"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grpSp>
      <p:sp>
        <p:nvSpPr>
          <p:cNvPr id="6" name="Title 5">
            <a:extLst>
              <a:ext uri="{FF2B5EF4-FFF2-40B4-BE49-F238E27FC236}">
                <a16:creationId xmlns:a16="http://schemas.microsoft.com/office/drawing/2014/main" id="{55B339A7-E9DD-E435-34BF-677AFE0EDA57}"/>
              </a:ext>
            </a:extLst>
          </p:cNvPr>
          <p:cNvSpPr>
            <a:spLocks noGrp="1"/>
          </p:cNvSpPr>
          <p:nvPr>
            <p:ph type="title"/>
          </p:nvPr>
        </p:nvSpPr>
        <p:spPr>
          <a:xfrm>
            <a:off x="15873" y="-184331"/>
            <a:ext cx="12221357" cy="930801"/>
          </a:xfrm>
        </p:spPr>
        <p:txBody>
          <a:bodyPr>
            <a:normAutofit/>
          </a:bodyPr>
          <a:lstStyle/>
          <a:p>
            <a:r>
              <a:rPr lang="en-US" sz="4000" b="1" dirty="0">
                <a:solidFill>
                  <a:schemeClr val="bg1"/>
                </a:solidFill>
                <a:latin typeface="Arial" panose="020B0604020202020204" pitchFamily="34" charset="0"/>
                <a:cs typeface="Arial" panose="020B0604020202020204" pitchFamily="34" charset="0"/>
              </a:rPr>
              <a:t>Submittal C – Written / Technical Qualification</a:t>
            </a:r>
          </a:p>
        </p:txBody>
      </p:sp>
      <p:sp>
        <p:nvSpPr>
          <p:cNvPr id="2" name="Slide Number">
            <a:extLst>
              <a:ext uri="{FF2B5EF4-FFF2-40B4-BE49-F238E27FC236}">
                <a16:creationId xmlns:a16="http://schemas.microsoft.com/office/drawing/2014/main" id="{E882574E-8142-41C2-5E79-2FDC13C5BF89}"/>
              </a:ext>
            </a:extLst>
          </p:cNvPr>
          <p:cNvSpPr txBox="1">
            <a:spLocks/>
          </p:cNvSpPr>
          <p:nvPr/>
        </p:nvSpPr>
        <p:spPr>
          <a:xfrm>
            <a:off x="11856203" y="6494782"/>
            <a:ext cx="187552" cy="28725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dirty="0">
              <a:solidFill>
                <a:srgbClr val="000000"/>
              </a:solidFill>
            </a:endParaRPr>
          </a:p>
        </p:txBody>
      </p:sp>
      <p:pic>
        <p:nvPicPr>
          <p:cNvPr id="11" name="Picture 10">
            <a:extLst>
              <a:ext uri="{FF2B5EF4-FFF2-40B4-BE49-F238E27FC236}">
                <a16:creationId xmlns:a16="http://schemas.microsoft.com/office/drawing/2014/main" id="{E40CCAF5-34D3-1276-9E5E-2A873713EE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2789" y="6446160"/>
            <a:ext cx="1124107" cy="333422"/>
          </a:xfrm>
          <a:prstGeom prst="rect">
            <a:avLst/>
          </a:prstGeom>
        </p:spPr>
      </p:pic>
      <p:pic>
        <p:nvPicPr>
          <p:cNvPr id="4" name="Picture 3" descr="A desk with technical drawings, pencil and tools">
            <a:extLst>
              <a:ext uri="{FF2B5EF4-FFF2-40B4-BE49-F238E27FC236}">
                <a16:creationId xmlns:a16="http://schemas.microsoft.com/office/drawing/2014/main" id="{C3E26B98-CD2C-8665-13C9-F9C3346C2E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7687" y="1525834"/>
            <a:ext cx="4579209" cy="4230138"/>
          </a:xfrm>
          <a:prstGeom prst="rect">
            <a:avLst/>
          </a:prstGeom>
        </p:spPr>
      </p:pic>
    </p:spTree>
    <p:extLst>
      <p:ext uri="{BB962C8B-B14F-4D97-AF65-F5344CB8AC3E}">
        <p14:creationId xmlns:p14="http://schemas.microsoft.com/office/powerpoint/2010/main" val="1012094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F2498-D2B4-D638-909B-E3D3D0081579}"/>
            </a:ext>
          </a:extLst>
        </p:cNvPr>
        <p:cNvGrpSpPr/>
        <p:nvPr/>
      </p:nvGrpSpPr>
      <p:grpSpPr>
        <a:xfrm>
          <a:off x="0" y="0"/>
          <a:ext cx="0" cy="0"/>
          <a:chOff x="0" y="0"/>
          <a:chExt cx="0" cy="0"/>
        </a:xfrm>
      </p:grpSpPr>
      <p:sp>
        <p:nvSpPr>
          <p:cNvPr id="261" name="Slide Number">
            <a:extLst>
              <a:ext uri="{FF2B5EF4-FFF2-40B4-BE49-F238E27FC236}">
                <a16:creationId xmlns:a16="http://schemas.microsoft.com/office/drawing/2014/main" id="{1CF1FD93-FACC-8252-3ED8-718790CE80DD}"/>
              </a:ext>
            </a:extLst>
          </p:cNvPr>
          <p:cNvSpPr txBox="1">
            <a:spLocks noGrp="1"/>
          </p:cNvSpPr>
          <p:nvPr>
            <p:ph type="sldNum" sz="quarter" idx="4294967295"/>
          </p:nvPr>
        </p:nvSpPr>
        <p:spPr>
          <a:xfrm>
            <a:off x="11450372" y="6311900"/>
            <a:ext cx="137057" cy="235962"/>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pPr algn="ctr" defTabSz="412750" hangingPunct="0">
              <a:defRPr/>
            </a:pPr>
            <a:fld id="{86CB4B4D-7CA3-9044-876B-883B54F8677D}" type="slidenum">
              <a:rPr kern="0">
                <a:solidFill>
                  <a:srgbClr val="FFFFFF"/>
                </a:solidFill>
                <a:latin typeface="Helvetica Neue Light"/>
                <a:sym typeface="Helvetica Neue Light"/>
              </a:rPr>
              <a:pPr algn="ctr" defTabSz="412750" hangingPunct="0">
                <a:defRPr/>
              </a:pPr>
              <a:t>23</a:t>
            </a:fld>
            <a:endParaRPr kern="0">
              <a:solidFill>
                <a:srgbClr val="FFFFFF"/>
              </a:solidFill>
              <a:latin typeface="Helvetica Neue Light"/>
              <a:sym typeface="Helvetica Neue Light"/>
            </a:endParaRPr>
          </a:p>
        </p:txBody>
      </p:sp>
      <p:grpSp>
        <p:nvGrpSpPr>
          <p:cNvPr id="7" name="Group 6">
            <a:extLst>
              <a:ext uri="{FF2B5EF4-FFF2-40B4-BE49-F238E27FC236}">
                <a16:creationId xmlns:a16="http://schemas.microsoft.com/office/drawing/2014/main" id="{3F11E2BB-F784-0B1F-C97A-A61C070F5DC5}"/>
              </a:ext>
            </a:extLst>
          </p:cNvPr>
          <p:cNvGrpSpPr/>
          <p:nvPr/>
        </p:nvGrpSpPr>
        <p:grpSpPr>
          <a:xfrm>
            <a:off x="15875" y="-111548"/>
            <a:ext cx="12192000" cy="1144370"/>
            <a:chOff x="0" y="-1"/>
            <a:chExt cx="24384000" cy="2185234"/>
          </a:xfrm>
        </p:grpSpPr>
        <p:sp>
          <p:nvSpPr>
            <p:cNvPr id="8" name="Rectangle 7">
              <a:extLst>
                <a:ext uri="{FF2B5EF4-FFF2-40B4-BE49-F238E27FC236}">
                  <a16:creationId xmlns:a16="http://schemas.microsoft.com/office/drawing/2014/main" id="{C8311741-2D46-387E-7D62-0E01AC716388}"/>
                </a:ext>
              </a:extLst>
            </p:cNvPr>
            <p:cNvSpPr/>
            <p:nvPr/>
          </p:nvSpPr>
          <p:spPr>
            <a:xfrm>
              <a:off x="0" y="0"/>
              <a:ext cx="24384000" cy="1808716"/>
            </a:xfrm>
            <a:prstGeom prst="rect">
              <a:avLst/>
            </a:prstGeom>
            <a:solidFill>
              <a:srgbClr val="003595"/>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9" name="Freeform 18">
              <a:extLst>
                <a:ext uri="{FF2B5EF4-FFF2-40B4-BE49-F238E27FC236}">
                  <a16:creationId xmlns:a16="http://schemas.microsoft.com/office/drawing/2014/main" id="{FA21516F-95BB-729A-E781-37706DFF57AB}"/>
                </a:ext>
              </a:extLst>
            </p:cNvPr>
            <p:cNvSpPr/>
            <p:nvPr/>
          </p:nvSpPr>
          <p:spPr>
            <a:xfrm>
              <a:off x="0" y="1808716"/>
              <a:ext cx="12698972" cy="376517"/>
            </a:xfrm>
            <a:custGeom>
              <a:avLst/>
              <a:gdLst>
                <a:gd name="connsiteX0" fmla="*/ 0 w 12698972"/>
                <a:gd name="connsiteY0" fmla="*/ 0 h 376517"/>
                <a:gd name="connsiteX1" fmla="*/ 12698972 w 12698972"/>
                <a:gd name="connsiteY1" fmla="*/ 0 h 376517"/>
                <a:gd name="connsiteX2" fmla="*/ 12285159 w 12698972"/>
                <a:gd name="connsiteY2" fmla="*/ 376517 h 376517"/>
                <a:gd name="connsiteX3" fmla="*/ 0 w 12698972"/>
                <a:gd name="connsiteY3" fmla="*/ 376517 h 376517"/>
                <a:gd name="connsiteX4" fmla="*/ 0 w 12698972"/>
                <a:gd name="connsiteY4" fmla="*/ 0 h 3765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98972" h="376517">
                  <a:moveTo>
                    <a:pt x="0" y="0"/>
                  </a:moveTo>
                  <a:lnTo>
                    <a:pt x="12698972" y="0"/>
                  </a:lnTo>
                  <a:lnTo>
                    <a:pt x="12285159" y="376517"/>
                  </a:lnTo>
                  <a:lnTo>
                    <a:pt x="0" y="376517"/>
                  </a:lnTo>
                  <a:lnTo>
                    <a:pt x="0" y="0"/>
                  </a:lnTo>
                  <a:close/>
                </a:path>
              </a:pathLst>
            </a:custGeom>
            <a:solidFill>
              <a:srgbClr val="003595">
                <a:alpha val="2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sp>
          <p:nvSpPr>
            <p:cNvPr id="10" name="Freeform 17">
              <a:extLst>
                <a:ext uri="{FF2B5EF4-FFF2-40B4-BE49-F238E27FC236}">
                  <a16:creationId xmlns:a16="http://schemas.microsoft.com/office/drawing/2014/main" id="{ECF62950-BBEB-F7CA-4FD5-F3FD15FE6FD7}"/>
                </a:ext>
              </a:extLst>
            </p:cNvPr>
            <p:cNvSpPr/>
            <p:nvPr/>
          </p:nvSpPr>
          <p:spPr>
            <a:xfrm>
              <a:off x="1" y="-1"/>
              <a:ext cx="14657293" cy="1808716"/>
            </a:xfrm>
            <a:custGeom>
              <a:avLst/>
              <a:gdLst>
                <a:gd name="connsiteX0" fmla="*/ 0 w 14657293"/>
                <a:gd name="connsiteY0" fmla="*/ 0 h 1808716"/>
                <a:gd name="connsiteX1" fmla="*/ 14657293 w 14657293"/>
                <a:gd name="connsiteY1" fmla="*/ 26894 h 1808716"/>
                <a:gd name="connsiteX2" fmla="*/ 12698972 w 14657293"/>
                <a:gd name="connsiteY2" fmla="*/ 1808716 h 1808716"/>
                <a:gd name="connsiteX3" fmla="*/ 0 w 14657293"/>
                <a:gd name="connsiteY3" fmla="*/ 1808716 h 1808716"/>
                <a:gd name="connsiteX4" fmla="*/ 0 w 14657293"/>
                <a:gd name="connsiteY4" fmla="*/ 0 h 1808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7293" h="1808716">
                  <a:moveTo>
                    <a:pt x="0" y="0"/>
                  </a:moveTo>
                  <a:lnTo>
                    <a:pt x="14657293" y="26894"/>
                  </a:lnTo>
                  <a:lnTo>
                    <a:pt x="12698972" y="1808716"/>
                  </a:lnTo>
                  <a:lnTo>
                    <a:pt x="0" y="1808716"/>
                  </a:lnTo>
                  <a:lnTo>
                    <a:pt x="0" y="0"/>
                  </a:lnTo>
                  <a:close/>
                </a:path>
              </a:pathLst>
            </a:custGeom>
            <a:solidFill>
              <a:schemeClr val="bg1">
                <a:alpha val="1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noAutofit/>
            </a:bodyPr>
            <a:lstStyle/>
            <a:p>
              <a:pPr algn="ctr" defTabSz="412750" hangingPunct="0">
                <a:defRPr/>
              </a:pPr>
              <a:endParaRPr lang="en-US" sz="1500" kern="0">
                <a:solidFill>
                  <a:srgbClr val="000000"/>
                </a:solidFill>
                <a:latin typeface="Helvetica Neue Medium"/>
                <a:sym typeface="Helvetica Neue Medium"/>
              </a:endParaRPr>
            </a:p>
          </p:txBody>
        </p:sp>
      </p:grpSp>
      <p:sp>
        <p:nvSpPr>
          <p:cNvPr id="6" name="Title 5">
            <a:extLst>
              <a:ext uri="{FF2B5EF4-FFF2-40B4-BE49-F238E27FC236}">
                <a16:creationId xmlns:a16="http://schemas.microsoft.com/office/drawing/2014/main" id="{7FBD4C94-7482-6D18-2D90-8A41626FBA00}"/>
              </a:ext>
            </a:extLst>
          </p:cNvPr>
          <p:cNvSpPr>
            <a:spLocks noGrp="1"/>
          </p:cNvSpPr>
          <p:nvPr>
            <p:ph type="title"/>
          </p:nvPr>
        </p:nvSpPr>
        <p:spPr>
          <a:xfrm>
            <a:off x="15874" y="-121715"/>
            <a:ext cx="12160250" cy="930801"/>
          </a:xfrm>
        </p:spPr>
        <p:txBody>
          <a:bodyPr>
            <a:normAutofit/>
          </a:bodyPr>
          <a:lstStyle/>
          <a:p>
            <a:r>
              <a:rPr lang="en-US" sz="4000" b="1" dirty="0">
                <a:solidFill>
                  <a:schemeClr val="bg1"/>
                </a:solidFill>
                <a:latin typeface="Arial" panose="020B0604020202020204" pitchFamily="34" charset="0"/>
                <a:cs typeface="Arial" panose="020B0604020202020204" pitchFamily="34" charset="0"/>
              </a:rPr>
              <a:t>Reminders</a:t>
            </a:r>
          </a:p>
        </p:txBody>
      </p:sp>
      <p:sp>
        <p:nvSpPr>
          <p:cNvPr id="2" name="Slide Number">
            <a:extLst>
              <a:ext uri="{FF2B5EF4-FFF2-40B4-BE49-F238E27FC236}">
                <a16:creationId xmlns:a16="http://schemas.microsoft.com/office/drawing/2014/main" id="{00CD0096-4009-BF2B-B5E2-5577D67C8C30}"/>
              </a:ext>
            </a:extLst>
          </p:cNvPr>
          <p:cNvSpPr txBox="1">
            <a:spLocks/>
          </p:cNvSpPr>
          <p:nvPr/>
        </p:nvSpPr>
        <p:spPr>
          <a:xfrm>
            <a:off x="11738636" y="6311900"/>
            <a:ext cx="187552" cy="287258"/>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12750" hangingPunct="0"/>
            <a:endParaRPr lang="en-US" kern="0">
              <a:solidFill>
                <a:srgbClr val="000000"/>
              </a:solidFill>
            </a:endParaRPr>
          </a:p>
        </p:txBody>
      </p:sp>
      <p:pic>
        <p:nvPicPr>
          <p:cNvPr id="5" name="Picture 4">
            <a:extLst>
              <a:ext uri="{FF2B5EF4-FFF2-40B4-BE49-F238E27FC236}">
                <a16:creationId xmlns:a16="http://schemas.microsoft.com/office/drawing/2014/main" id="{85CC7630-AE5A-EC28-D032-7D779D822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01350" y="6599158"/>
            <a:ext cx="872663" cy="258841"/>
          </a:xfrm>
          <a:prstGeom prst="rect">
            <a:avLst/>
          </a:prstGeom>
        </p:spPr>
      </p:pic>
      <p:graphicFrame>
        <p:nvGraphicFramePr>
          <p:cNvPr id="263" name="TextBox 10">
            <a:extLst>
              <a:ext uri="{FF2B5EF4-FFF2-40B4-BE49-F238E27FC236}">
                <a16:creationId xmlns:a16="http://schemas.microsoft.com/office/drawing/2014/main" id="{DF389CAE-E169-3625-2540-217145472473}"/>
              </a:ext>
            </a:extLst>
          </p:cNvPr>
          <p:cNvGraphicFramePr/>
          <p:nvPr>
            <p:extLst>
              <p:ext uri="{D42A27DB-BD31-4B8C-83A1-F6EECF244321}">
                <p14:modId xmlns:p14="http://schemas.microsoft.com/office/powerpoint/2010/main" val="103034238"/>
              </p:ext>
            </p:extLst>
          </p:nvPr>
        </p:nvGraphicFramePr>
        <p:xfrm>
          <a:off x="1229032" y="1388154"/>
          <a:ext cx="10432026" cy="51265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80240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Create a professional closing slide for a presentation with the text 'Thank you!' prominently displayed. The design should visually align with the theme of administrative requirements and compliance for contractors working with LAWA and the City of Los Angeles. Use a clean, modern style with a color palette that includes shades of blue, gray, and white to convey trust and professionalism. Incorporate subtle graphic elements such as cityscape outlines or abstract forms that suggest organization and structure, but keep the layout uncluttered. The font should be bold and easy to read, with 'Thank you!' centered and given visual emphasis. The overall mood should be appreciative and formal, suitable for a business or government audience.">
            <a:extLst>
              <a:ext uri="{FF2B5EF4-FFF2-40B4-BE49-F238E27FC236}">
                <a16:creationId xmlns:a16="http://schemas.microsoft.com/office/drawing/2014/main" id="{54523418-D514-01F2-E13E-7EFBF2167521}"/>
              </a:ext>
            </a:extLst>
          </p:cNvPr>
          <p:cNvPicPr>
            <a:picLocks noChangeAspect="1"/>
          </p:cNvPicPr>
          <p:nvPr/>
        </p:nvPicPr>
        <p:blipFill>
          <a:blip r:embed="rId2"/>
          <a:stretch>
            <a:fillRect/>
          </a:stretch>
        </p:blipFill>
        <p:spPr>
          <a:xfrm>
            <a:off x="3310467" y="643467"/>
            <a:ext cx="5571065" cy="5571065"/>
          </a:xfrm>
          <a:prstGeom prst="rect">
            <a:avLst/>
          </a:prstGeom>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9558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3598</TotalTime>
  <Words>1477</Words>
  <Application>Microsoft Office PowerPoint</Application>
  <PresentationFormat>Widescreen</PresentationFormat>
  <Paragraphs>242</Paragraphs>
  <Slides>24</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24</vt:i4>
      </vt:variant>
    </vt:vector>
  </HeadingPairs>
  <TitlesOfParts>
    <vt:vector size="34" baseType="lpstr">
      <vt:lpstr>Aptos</vt:lpstr>
      <vt:lpstr>Aptos Display</vt:lpstr>
      <vt:lpstr>Arial</vt:lpstr>
      <vt:lpstr>Calibri</vt:lpstr>
      <vt:lpstr>Courier New</vt:lpstr>
      <vt:lpstr>Futura-Medium</vt:lpstr>
      <vt:lpstr>Helvetica Neue Light</vt:lpstr>
      <vt:lpstr>Helvetica Neue Medium</vt:lpstr>
      <vt:lpstr>Wingdings</vt:lpstr>
      <vt:lpstr>Office Theme</vt:lpstr>
      <vt:lpstr>PowerPoint Presentation</vt:lpstr>
      <vt:lpstr>PowerPoint Presentation</vt:lpstr>
      <vt:lpstr>Procurement Inclusivity</vt:lpstr>
      <vt:lpstr>Agenda</vt:lpstr>
      <vt:lpstr>Procurement Inclusivity</vt:lpstr>
      <vt:lpstr>Procurement Inclusivity</vt:lpstr>
      <vt:lpstr>PowerPoint Presentation</vt:lpstr>
      <vt:lpstr>Conveyance Monitoring @ LAX</vt:lpstr>
      <vt:lpstr>PowerPoint Presentation</vt:lpstr>
      <vt:lpstr>PowerPoint Presentation</vt:lpstr>
      <vt:lpstr>Procurement Inclusivity</vt:lpstr>
      <vt:lpstr>PowerPoint Presentation</vt:lpstr>
      <vt:lpstr>Submittal A - Administrative Requirements</vt:lpstr>
      <vt:lpstr>Submittal A - Selected Contractor Requirements</vt:lpstr>
      <vt:lpstr>Submittal A - Administrative Requirements Overview</vt:lpstr>
      <vt:lpstr>Service Categories – Respond to ANY or ALL</vt:lpstr>
      <vt:lpstr>Submittal B – Experience</vt:lpstr>
      <vt:lpstr>Submittal B – Experience</vt:lpstr>
      <vt:lpstr>Submittal B – Experience</vt:lpstr>
      <vt:lpstr>Submittal C – Written / Technical Statement of Qualification</vt:lpstr>
      <vt:lpstr>Submittal C – Written / Technical Qualification</vt:lpstr>
      <vt:lpstr>Submittal C – Written / Technical Qualification</vt:lpstr>
      <vt:lpstr>Reminders</vt:lpstr>
      <vt:lpstr>PowerPoint Presentation</vt:lpstr>
    </vt:vector>
  </TitlesOfParts>
  <Company>Los Angeles World Airports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FRIERSON, ASHLEY D.</dc:creator>
  <cp:lastModifiedBy>CUNANAN, KRISTOFFER A.</cp:lastModifiedBy>
  <cp:revision>28</cp:revision>
  <dcterms:created xsi:type="dcterms:W3CDTF">2025-08-20T22:27:25Z</dcterms:created>
  <dcterms:modified xsi:type="dcterms:W3CDTF">2026-08-13T16:42:55Z</dcterms:modified>
</cp:coreProperties>
</file>